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1" r:id="rId4"/>
    <p:sldId id="278" r:id="rId5"/>
    <p:sldId id="279" r:id="rId6"/>
    <p:sldId id="280" r:id="rId7"/>
    <p:sldId id="28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3" r:id="rId16"/>
    <p:sldId id="289" r:id="rId17"/>
    <p:sldId id="290" r:id="rId18"/>
    <p:sldId id="292" r:id="rId19"/>
    <p:sldId id="291" r:id="rId20"/>
    <p:sldId id="262" r:id="rId21"/>
    <p:sldId id="264" r:id="rId22"/>
    <p:sldId id="265" r:id="rId23"/>
    <p:sldId id="266" r:id="rId24"/>
    <p:sldId id="268" r:id="rId25"/>
    <p:sldId id="267" r:id="rId26"/>
    <p:sldId id="263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405" autoAdjust="0"/>
  </p:normalViewPr>
  <p:slideViewPr>
    <p:cSldViewPr>
      <p:cViewPr varScale="1">
        <p:scale>
          <a:sx n="127" d="100"/>
          <a:sy n="12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5821A-809F-4BC5-AB72-BA581A785EA8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9DEC-643A-4E3B-BD0C-9002A665F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083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9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4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3246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7217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1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20171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4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5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2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286500"/>
            <a:ext cx="9144000" cy="571500"/>
            <a:chOff x="0" y="6286500"/>
            <a:chExt cx="9144000" cy="571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86500"/>
              <a:ext cx="9144000" cy="571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9" descr="Untitled-1.png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6286500"/>
              <a:ext cx="24399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2643188" y="6286500"/>
              <a:ext cx="2214562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FE463C"/>
                  </a:solidFill>
                </a:rPr>
                <a:t>Contact Us: 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Email: info@ecisolutions.com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or call : +1 866-374-3221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2356643" y="6573044"/>
              <a:ext cx="430213" cy="0"/>
            </a:xfrm>
            <a:prstGeom prst="line">
              <a:avLst/>
            </a:prstGeom>
            <a:ln>
              <a:solidFill>
                <a:srgbClr val="2925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410200" y="311109"/>
            <a:ext cx="3729038" cy="128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0"/>
            <a:ext cx="2590800" cy="128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4800" y="73710"/>
            <a:ext cx="1142392" cy="6520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0" i="0" kern="1200" cap="none" baseline="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e-automate development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pcoming add-ons</a:t>
            </a:r>
          </a:p>
          <a:p>
            <a:r>
              <a:rPr lang="en-US" dirty="0" smtClean="0"/>
              <a:t>October 15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42049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Integration into vendor invoices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26251"/>
            <a:ext cx="72771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3582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Reports – Receivable/Principal Reconciliation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836322"/>
            <a:ext cx="75247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3582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Reports – Amortization schedule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3914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8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Reports – </a:t>
            </a:r>
            <a:r>
              <a:rPr lang="en-US" dirty="0"/>
              <a:t>R</a:t>
            </a:r>
            <a:r>
              <a:rPr lang="en-US" dirty="0" smtClean="0"/>
              <a:t>evenue and balance report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652"/>
            <a:ext cx="857475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8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84384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Pre-term / term / Post-term phases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Lease-only phase (Operating or Rental)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785517"/>
            <a:ext cx="518160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521017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8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Lease distribution codes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85787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39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Deferrals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0850"/>
            <a:ext cx="8382000" cy="334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9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9209"/>
            <a:ext cx="85344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31978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Internal buyouts, additions and upgrades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24650"/>
            <a:ext cx="71628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14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24265"/>
            <a:ext cx="7439025" cy="359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8278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Internal buyouts, additions and upgrades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2846063"/>
            <a:ext cx="707707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12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57382"/>
            <a:ext cx="75438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Integrated into</a:t>
            </a:r>
            <a:r>
              <a:rPr lang="en-US" dirty="0" smtClean="0"/>
              <a:t> standard </a:t>
            </a:r>
            <a:r>
              <a:rPr lang="en-US" dirty="0" smtClean="0"/>
              <a:t>lease list and equipment lease 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528637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6" y="4171638"/>
            <a:ext cx="597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1866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 smtClean="0"/>
              <a:t>Upcoming add-ons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easing module – 8.5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Budget utility – 8.1 and 8.5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Sales tax </a:t>
            </a:r>
            <a:r>
              <a:rPr lang="en-US" dirty="0"/>
              <a:t>utility – 8.1 and 8.5</a:t>
            </a:r>
          </a:p>
        </p:txBody>
      </p:sp>
    </p:spTree>
    <p:extLst>
      <p:ext uri="{BB962C8B-B14F-4D97-AF65-F5344CB8AC3E}">
        <p14:creationId xmlns:p14="http://schemas.microsoft.com/office/powerpoint/2010/main" val="30213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/>
              <a:t>e-automate 8.5 – </a:t>
            </a:r>
            <a:r>
              <a:rPr lang="en-US" dirty="0" smtClean="0"/>
              <a:t>Budget utility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Multiple budgets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Budgets by period, account, department and branch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Create budget details from previous </a:t>
            </a:r>
            <a:r>
              <a:rPr lang="en-US" dirty="0" smtClean="0"/>
              <a:t>actuals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Excel Import and </a:t>
            </a:r>
            <a:r>
              <a:rPr lang="en-US" dirty="0" smtClean="0"/>
              <a:t>Export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Comparative budget to actual report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3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674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Multiple budgets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3250"/>
            <a:ext cx="664666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</a:t>
            </a:r>
            <a:r>
              <a:rPr lang="en-US" sz="2400" b="1" dirty="0" smtClean="0"/>
              <a:t>8.1 </a:t>
            </a:r>
            <a:r>
              <a:rPr lang="en-US" sz="2400" b="1" dirty="0"/>
              <a:t>– </a:t>
            </a:r>
            <a:r>
              <a:rPr lang="en-US" sz="2400" b="1" dirty="0" smtClean="0"/>
              <a:t>Budget utility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56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0818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Budgets by period, account, department and branch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10456"/>
            <a:ext cx="84963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77056"/>
            <a:ext cx="354330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Budget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56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33582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Create budget details from previous actuals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8290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Budget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4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0818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Excel Import and Export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7331"/>
            <a:ext cx="73152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84581"/>
            <a:ext cx="311467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Budget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50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50516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Comparative budget to actual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591"/>
            <a:ext cx="83248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Budget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27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/>
              <a:t>e-automate 8.5 – </a:t>
            </a:r>
            <a:r>
              <a:rPr lang="en-US" dirty="0" smtClean="0"/>
              <a:t>Sales tax utility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Accrual or cash based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Exempt </a:t>
            </a:r>
            <a:r>
              <a:rPr lang="en-US" dirty="0"/>
              <a:t>code </a:t>
            </a:r>
            <a:r>
              <a:rPr lang="en-US" dirty="0" smtClean="0"/>
              <a:t>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Vendors on tax authorities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Calculates sales tax payables by tax authority vendor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Enhanced </a:t>
            </a:r>
            <a:r>
              <a:rPr lang="en-US" dirty="0" smtClean="0"/>
              <a:t>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Transacts sales tax payments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9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0818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Exempt code support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53240"/>
            <a:ext cx="72580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9053"/>
            <a:ext cx="31623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05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6745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Vendors on tax authorities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5424"/>
            <a:ext cx="60864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717787"/>
            <a:ext cx="492442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9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99714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Calculates sales tax payables by tax authority </a:t>
            </a:r>
            <a:r>
              <a:rPr lang="en-US" dirty="0" smtClean="0"/>
              <a:t>vendor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7716"/>
            <a:ext cx="66675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1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/>
              <a:t>e-automate 8.5 – L</a:t>
            </a:r>
            <a:r>
              <a:rPr lang="en-US" dirty="0" smtClean="0"/>
              <a:t>ease module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Multiple leases per contract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Each with their own start and end dates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Amortization schedule &amp; deferral support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Real-time posting of interest revenue/unearned interest and principal reduction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Integration into sales and vendor invoices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Principal/Receivable reconciliation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Future amortization report that be used for buyout info</a:t>
            </a:r>
            <a:endParaRPr lang="en-US" dirty="0"/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8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Calculates sales tax payables by tax authority </a:t>
            </a:r>
            <a:r>
              <a:rPr lang="en-US" dirty="0" smtClean="0"/>
              <a:t>vendor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8414"/>
            <a:ext cx="5762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904058"/>
            <a:ext cx="6257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17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9285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Calculates sales tax payables by tax authority </a:t>
            </a:r>
            <a:r>
              <a:rPr lang="en-US" dirty="0" smtClean="0"/>
              <a:t>vendor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47712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0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42049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Enhanced </a:t>
            </a:r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72933"/>
            <a:ext cx="73152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13000"/>
            <a:ext cx="24574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Enhanced </a:t>
            </a:r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971800"/>
            <a:ext cx="8766121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5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08181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Transacts sales tax payments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7053"/>
            <a:ext cx="73152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67453"/>
            <a:ext cx="261937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22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84384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Reports can be run on past payments and therefore will reconcile to the past payments.  Great for audits.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Removes potential of missing tax liabilities and credits</a:t>
            </a:r>
          </a:p>
          <a:p>
            <a:pPr algn="l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05" y="3936993"/>
            <a:ext cx="367665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038600" y="990600"/>
            <a:ext cx="502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0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e-automate 8.1 – Sales tax </a:t>
            </a:r>
            <a:r>
              <a:rPr lang="en-US" sz="2400" b="1" dirty="0"/>
              <a:t>u</a:t>
            </a:r>
            <a:r>
              <a:rPr lang="en-US" sz="2400" b="1" dirty="0" smtClean="0"/>
              <a:t>tility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67459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Multiple leases per contract </a:t>
            </a:r>
            <a:r>
              <a:rPr lang="en-US" dirty="0"/>
              <a:t>(</a:t>
            </a:r>
            <a:r>
              <a:rPr lang="en-US" dirty="0" smtClean="0"/>
              <a:t>sub-leases)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0859"/>
            <a:ext cx="39052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43859"/>
            <a:ext cx="72485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990600"/>
          </a:xfrm>
        </p:spPr>
        <p:txBody>
          <a:bodyPr/>
          <a:lstStyle/>
          <a:p>
            <a:pPr algn="l"/>
            <a:r>
              <a:rPr lang="en-US" dirty="0"/>
              <a:t>e-automate 8.5 – L</a:t>
            </a:r>
            <a:r>
              <a:rPr lang="en-US" dirty="0" smtClean="0"/>
              <a:t>ease module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239000" cy="3505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Multiple leases per contract 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53450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84384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Amortization schedule support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2383"/>
            <a:ext cx="798195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80067" y="2209800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Real-time interest/principal GL postings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819400"/>
            <a:ext cx="875347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9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125115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Integration into sales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34715"/>
            <a:ext cx="72009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57379"/>
            <a:ext cx="72390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Integration into sales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5381"/>
            <a:ext cx="857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ctrTitle"/>
          </p:nvPr>
        </p:nvSpPr>
        <p:spPr>
          <a:xfrm>
            <a:off x="4038600" y="990600"/>
            <a:ext cx="5029200" cy="990600"/>
          </a:xfrm>
        </p:spPr>
        <p:txBody>
          <a:bodyPr/>
          <a:lstStyle/>
          <a:p>
            <a:r>
              <a:rPr lang="en-US" sz="2400" b="1" dirty="0"/>
              <a:t>e-automate 8.5 – L</a:t>
            </a:r>
            <a:r>
              <a:rPr lang="en-US" sz="2400" b="1" dirty="0" smtClean="0"/>
              <a:t>ease module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5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 2013 - 8.1 And 8.5 Pre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GI Template EGU 2013.potx" id="{A0660A53-BD20-4B05-BC89-073C1CC35B93}" vid="{8652B1B9-DE2E-4983-B009-7653B8A68D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EUG 2013 - 8.1 And 8.5 Preview</Template>
  <TotalTime>784</TotalTime>
  <Words>472</Words>
  <Application>Microsoft Office PowerPoint</Application>
  <PresentationFormat>On-screen Show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EUG 2013 - 8.1 And 8.5 Preview</vt:lpstr>
      <vt:lpstr>e-automate development</vt:lpstr>
      <vt:lpstr>Upcoming add-ons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Lease module</vt:lpstr>
      <vt:lpstr>e-automate 8.5 – Budget utility</vt:lpstr>
      <vt:lpstr>e-automate 8.1 – Budget utility</vt:lpstr>
      <vt:lpstr>PowerPoint Presentation</vt:lpstr>
      <vt:lpstr>PowerPoint Presentation</vt:lpstr>
      <vt:lpstr>PowerPoint Presentation</vt:lpstr>
      <vt:lpstr>PowerPoint Presentation</vt:lpstr>
      <vt:lpstr>e-automate 8.5 – Sales tax utility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e-automate development</dc:title>
  <dc:creator>Chris Kenworthy</dc:creator>
  <cp:lastModifiedBy>Chris Kenworthy</cp:lastModifiedBy>
  <cp:revision>165</cp:revision>
  <dcterms:created xsi:type="dcterms:W3CDTF">2013-10-07T20:40:36Z</dcterms:created>
  <dcterms:modified xsi:type="dcterms:W3CDTF">2013-10-10T23:11:08Z</dcterms:modified>
</cp:coreProperties>
</file>