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webextensions/webextension1.xml" ContentType="application/vnd.ms-office.webextension+xml"/>
  <Override PartName="/ppt/notesSlides/notesSlide8.xml" ContentType="application/vnd.openxmlformats-officedocument.presentationml.notesSlide+xml"/>
  <Override PartName="/ppt/webextensions/webextension2.xml" ContentType="application/vnd.ms-office.webextension+xml"/>
  <Override PartName="/ppt/notesSlides/notesSlide9.xml" ContentType="application/vnd.openxmlformats-officedocument.presentationml.notesSlide+xml"/>
  <Override PartName="/ppt/webextensions/webextension3.xml" ContentType="application/vnd.ms-office.webextension+xml"/>
  <Override PartName="/ppt/notesSlides/notesSlide10.xml" ContentType="application/vnd.openxmlformats-officedocument.presentationml.notesSlide+xml"/>
  <Override PartName="/ppt/webextensions/webextension4.xml" ContentType="application/vnd.ms-office.webextension+xml"/>
  <Override PartName="/ppt/notesSlides/notesSlide11.xml" ContentType="application/vnd.openxmlformats-officedocument.presentationml.notesSlide+xml"/>
  <Override PartName="/ppt/webextensions/webextension5.xml" ContentType="application/vnd.ms-office.webextension+xml"/>
  <Override PartName="/ppt/notesSlides/notesSlide12.xml" ContentType="application/vnd.openxmlformats-officedocument.presentationml.notesSlide+xml"/>
  <Override PartName="/ppt/webextensions/webextension6.xml" ContentType="application/vnd.ms-office.webextension+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webextensions/webextension7.xml" ContentType="application/vnd.ms-office.webextension+xml"/>
  <Override PartName="/ppt/notesSlides/notesSlide16.xml" ContentType="application/vnd.openxmlformats-officedocument.presentationml.notesSlide+xml"/>
  <Override PartName="/ppt/webextensions/webextension8.xml" ContentType="application/vnd.ms-office.webextension+xml"/>
  <Override PartName="/ppt/notesSlides/notesSlide17.xml" ContentType="application/vnd.openxmlformats-officedocument.presentationml.notesSlide+xml"/>
  <Override PartName="/ppt/webextensions/webextension9.xml" ContentType="application/vnd.ms-office.webextension+xml"/>
  <Override PartName="/ppt/notesSlides/notesSlide18.xml" ContentType="application/vnd.openxmlformats-officedocument.presentationml.notesSlide+xml"/>
  <Override PartName="/ppt/webextensions/webextension10.xml" ContentType="application/vnd.ms-office.webextension+xml"/>
  <Override PartName="/ppt/notesSlides/notesSlide19.xml" ContentType="application/vnd.openxmlformats-officedocument.presentationml.notesSlide+xml"/>
  <Override PartName="/ppt/webextensions/webextension11.xml" ContentType="application/vnd.ms-office.webextension+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webextensions/webextension12.xml" ContentType="application/vnd.ms-office.webextension+xml"/>
  <Override PartName="/ppt/notesSlides/notesSlide23.xml" ContentType="application/vnd.openxmlformats-officedocument.presentationml.notesSlide+xml"/>
  <Override PartName="/ppt/webextensions/webextension13.xml" ContentType="application/vnd.ms-office.webextension+xml"/>
  <Override PartName="/ppt/notesSlides/notesSlide24.xml" ContentType="application/vnd.openxmlformats-officedocument.presentationml.notesSlide+xml"/>
  <Override PartName="/ppt/webextensions/webextension14.xml" ContentType="application/vnd.ms-office.webextension+xml"/>
  <Override PartName="/ppt/notesSlides/notesSlide25.xml" ContentType="application/vnd.openxmlformats-officedocument.presentationml.notesSlide+xml"/>
  <Override PartName="/ppt/webextensions/webextension15.xml" ContentType="application/vnd.ms-office.webextension+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webextensions/webextension16.xml" ContentType="application/vnd.ms-office.webextension+xml"/>
  <Override PartName="/ppt/notesSlides/notesSlide29.xml" ContentType="application/vnd.openxmlformats-officedocument.presentationml.notesSlide+xml"/>
  <Override PartName="/ppt/webextensions/webextension17.xml" ContentType="application/vnd.ms-office.webextension+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36"/>
  </p:notesMasterIdLst>
  <p:handoutMasterIdLst>
    <p:handoutMasterId r:id="rId37"/>
  </p:handoutMasterIdLst>
  <p:sldIdLst>
    <p:sldId id="410" r:id="rId5"/>
    <p:sldId id="383" r:id="rId6"/>
    <p:sldId id="389" r:id="rId7"/>
    <p:sldId id="391" r:id="rId8"/>
    <p:sldId id="397" r:id="rId9"/>
    <p:sldId id="408" r:id="rId10"/>
    <p:sldId id="405" r:id="rId11"/>
    <p:sldId id="411" r:id="rId12"/>
    <p:sldId id="414" r:id="rId13"/>
    <p:sldId id="415" r:id="rId14"/>
    <p:sldId id="413" r:id="rId15"/>
    <p:sldId id="417" r:id="rId16"/>
    <p:sldId id="418" r:id="rId17"/>
    <p:sldId id="419" r:id="rId18"/>
    <p:sldId id="420" r:id="rId19"/>
    <p:sldId id="422" r:id="rId20"/>
    <p:sldId id="412" r:id="rId21"/>
    <p:sldId id="423" r:id="rId22"/>
    <p:sldId id="430" r:id="rId23"/>
    <p:sldId id="424" r:id="rId24"/>
    <p:sldId id="425" r:id="rId25"/>
    <p:sldId id="426" r:id="rId26"/>
    <p:sldId id="427" r:id="rId27"/>
    <p:sldId id="428" r:id="rId28"/>
    <p:sldId id="429" r:id="rId29"/>
    <p:sldId id="431" r:id="rId30"/>
    <p:sldId id="432" r:id="rId31"/>
    <p:sldId id="433" r:id="rId32"/>
    <p:sldId id="434" r:id="rId33"/>
    <p:sldId id="435" r:id="rId34"/>
    <p:sldId id="39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327" autoAdjust="0"/>
  </p:normalViewPr>
  <p:slideViewPr>
    <p:cSldViewPr snapToGrid="0">
      <p:cViewPr varScale="1">
        <p:scale>
          <a:sx n="113" d="100"/>
          <a:sy n="113" d="100"/>
        </p:scale>
        <p:origin x="510"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BEDD12-BCD5-485B-BCBC-34BB01D7923C}" type="datetimeFigureOut">
              <a:rPr lang="en-US" smtClean="0"/>
              <a:t>9/4/2025</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9/4/2025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C0FB7-B7E6-61B6-8661-6428B80423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481F41-00E1-F913-8263-A4BD092034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A89997-17DB-34A6-E6C0-3E3273B37D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693CAE-9D36-817B-8690-003F9B412D70}"/>
              </a:ext>
            </a:extLst>
          </p:cNvPr>
          <p:cNvSpPr>
            <a:spLocks noGrp="1"/>
          </p:cNvSpPr>
          <p:nvPr>
            <p:ph type="sldNum" sz="quarter" idx="5"/>
          </p:nvPr>
        </p:nvSpPr>
        <p:spPr/>
        <p:txBody>
          <a:bodyPr/>
          <a:lstStyle/>
          <a:p>
            <a:fld id="{A89C7E07-3C67-C64C-8DA0-0404F6303970}" type="slidenum">
              <a:rPr lang="en-US" smtClean="0"/>
              <a:t>10</a:t>
            </a:fld>
            <a:endParaRPr lang="en-US" dirty="0"/>
          </a:p>
        </p:txBody>
      </p:sp>
    </p:spTree>
    <p:extLst>
      <p:ext uri="{BB962C8B-B14F-4D97-AF65-F5344CB8AC3E}">
        <p14:creationId xmlns:p14="http://schemas.microsoft.com/office/powerpoint/2010/main" val="13937546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892BC-2C0F-6532-BCD3-5BC52CDE8D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DFA274-B5E6-8800-518E-8B61309482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365AA1-BD16-A760-F5CB-7CC2770A99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1ECF8C-D799-BDDA-F1E7-9B3982E0B2A2}"/>
              </a:ext>
            </a:extLst>
          </p:cNvPr>
          <p:cNvSpPr>
            <a:spLocks noGrp="1"/>
          </p:cNvSpPr>
          <p:nvPr>
            <p:ph type="sldNum" sz="quarter" idx="5"/>
          </p:nvPr>
        </p:nvSpPr>
        <p:spPr/>
        <p:txBody>
          <a:bodyPr/>
          <a:lstStyle/>
          <a:p>
            <a:fld id="{A89C7E07-3C67-C64C-8DA0-0404F6303970}" type="slidenum">
              <a:rPr lang="en-US" smtClean="0"/>
              <a:t>11</a:t>
            </a:fld>
            <a:endParaRPr lang="en-US" dirty="0"/>
          </a:p>
        </p:txBody>
      </p:sp>
    </p:spTree>
    <p:extLst>
      <p:ext uri="{BB962C8B-B14F-4D97-AF65-F5344CB8AC3E}">
        <p14:creationId xmlns:p14="http://schemas.microsoft.com/office/powerpoint/2010/main" val="3346124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ED86C-287E-1D5D-8290-60B940FB3A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579D08-6A6C-A51F-8A0A-0B7CB5EF97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342760-E384-8631-4805-2BC61A8E42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9A783F-01C0-C266-EC75-A23B0FC1677F}"/>
              </a:ext>
            </a:extLst>
          </p:cNvPr>
          <p:cNvSpPr>
            <a:spLocks noGrp="1"/>
          </p:cNvSpPr>
          <p:nvPr>
            <p:ph type="sldNum" sz="quarter" idx="5"/>
          </p:nvPr>
        </p:nvSpPr>
        <p:spPr/>
        <p:txBody>
          <a:bodyPr/>
          <a:lstStyle/>
          <a:p>
            <a:fld id="{A89C7E07-3C67-C64C-8DA0-0404F6303970}" type="slidenum">
              <a:rPr lang="en-US" smtClean="0"/>
              <a:t>12</a:t>
            </a:fld>
            <a:endParaRPr lang="en-US" dirty="0"/>
          </a:p>
        </p:txBody>
      </p:sp>
    </p:spTree>
    <p:extLst>
      <p:ext uri="{BB962C8B-B14F-4D97-AF65-F5344CB8AC3E}">
        <p14:creationId xmlns:p14="http://schemas.microsoft.com/office/powerpoint/2010/main" val="22733465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CF494-2DB5-609F-68BA-3DA7755E71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826C67-BF9A-AF57-DB5A-BAAAADDA13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CECF95-39CF-3890-F0D3-CC4F5C486D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C9F8E7-939D-29F2-55FB-1071896DF601}"/>
              </a:ext>
            </a:extLst>
          </p:cNvPr>
          <p:cNvSpPr>
            <a:spLocks noGrp="1"/>
          </p:cNvSpPr>
          <p:nvPr>
            <p:ph type="sldNum" sz="quarter" idx="5"/>
          </p:nvPr>
        </p:nvSpPr>
        <p:spPr/>
        <p:txBody>
          <a:bodyPr/>
          <a:lstStyle/>
          <a:p>
            <a:fld id="{A89C7E07-3C67-C64C-8DA0-0404F6303970}" type="slidenum">
              <a:rPr lang="en-US" smtClean="0"/>
              <a:t>13</a:t>
            </a:fld>
            <a:endParaRPr lang="en-US" dirty="0"/>
          </a:p>
        </p:txBody>
      </p:sp>
    </p:spTree>
    <p:extLst>
      <p:ext uri="{BB962C8B-B14F-4D97-AF65-F5344CB8AC3E}">
        <p14:creationId xmlns:p14="http://schemas.microsoft.com/office/powerpoint/2010/main" val="30448771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A3827-A17A-D727-8201-2633294CE1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522012-FD49-B0DC-7593-7C4ACD0FD4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C99ABB-9FB0-96F9-73F1-5B1F4E5B13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4D1A75-E9B1-60FE-D35A-5B7340B12113}"/>
              </a:ext>
            </a:extLst>
          </p:cNvPr>
          <p:cNvSpPr>
            <a:spLocks noGrp="1"/>
          </p:cNvSpPr>
          <p:nvPr>
            <p:ph type="sldNum" sz="quarter" idx="5"/>
          </p:nvPr>
        </p:nvSpPr>
        <p:spPr/>
        <p:txBody>
          <a:bodyPr/>
          <a:lstStyle/>
          <a:p>
            <a:fld id="{A89C7E07-3C67-C64C-8DA0-0404F6303970}" type="slidenum">
              <a:rPr lang="en-US" smtClean="0"/>
              <a:t>14</a:t>
            </a:fld>
            <a:endParaRPr lang="en-US" dirty="0"/>
          </a:p>
        </p:txBody>
      </p:sp>
    </p:spTree>
    <p:extLst>
      <p:ext uri="{BB962C8B-B14F-4D97-AF65-F5344CB8AC3E}">
        <p14:creationId xmlns:p14="http://schemas.microsoft.com/office/powerpoint/2010/main" val="3104006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09AD2-FFB4-1BB3-2491-6A2581DF9C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6E8350-32C0-E4F7-D36F-C13941BCDC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EF03EB-87A6-6211-239E-05D76E010F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3E3135-36E6-F190-30EE-F2FB5173475F}"/>
              </a:ext>
            </a:extLst>
          </p:cNvPr>
          <p:cNvSpPr>
            <a:spLocks noGrp="1"/>
          </p:cNvSpPr>
          <p:nvPr>
            <p:ph type="sldNum" sz="quarter" idx="5"/>
          </p:nvPr>
        </p:nvSpPr>
        <p:spPr/>
        <p:txBody>
          <a:bodyPr/>
          <a:lstStyle/>
          <a:p>
            <a:fld id="{A89C7E07-3C67-C64C-8DA0-0404F6303970}" type="slidenum">
              <a:rPr lang="en-US" smtClean="0"/>
              <a:t>15</a:t>
            </a:fld>
            <a:endParaRPr lang="en-US" dirty="0"/>
          </a:p>
        </p:txBody>
      </p:sp>
    </p:spTree>
    <p:extLst>
      <p:ext uri="{BB962C8B-B14F-4D97-AF65-F5344CB8AC3E}">
        <p14:creationId xmlns:p14="http://schemas.microsoft.com/office/powerpoint/2010/main" val="6044979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5A845-1FA0-4601-A1C8-BF27B4B77C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145B06-969A-EEBF-9968-367CD64794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B4FB1E-B401-267C-230C-5F2B84D429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2F5F3D-4880-B1E6-9563-A1342AE086D8}"/>
              </a:ext>
            </a:extLst>
          </p:cNvPr>
          <p:cNvSpPr>
            <a:spLocks noGrp="1"/>
          </p:cNvSpPr>
          <p:nvPr>
            <p:ph type="sldNum" sz="quarter" idx="5"/>
          </p:nvPr>
        </p:nvSpPr>
        <p:spPr/>
        <p:txBody>
          <a:bodyPr/>
          <a:lstStyle/>
          <a:p>
            <a:fld id="{A89C7E07-3C67-C64C-8DA0-0404F6303970}" type="slidenum">
              <a:rPr lang="en-US" smtClean="0"/>
              <a:t>16</a:t>
            </a:fld>
            <a:endParaRPr lang="en-US" dirty="0"/>
          </a:p>
        </p:txBody>
      </p:sp>
    </p:spTree>
    <p:extLst>
      <p:ext uri="{BB962C8B-B14F-4D97-AF65-F5344CB8AC3E}">
        <p14:creationId xmlns:p14="http://schemas.microsoft.com/office/powerpoint/2010/main" val="17822520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C77A5-07E1-5BC0-00D1-8BAC11FB6E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F06CBF-F1BD-E21D-1495-B6C238FC0F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568C95-00F3-596E-7290-73279A3669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89B0DA-FE51-5FBF-1B32-2FE0D4AC9994}"/>
              </a:ext>
            </a:extLst>
          </p:cNvPr>
          <p:cNvSpPr>
            <a:spLocks noGrp="1"/>
          </p:cNvSpPr>
          <p:nvPr>
            <p:ph type="sldNum" sz="quarter" idx="5"/>
          </p:nvPr>
        </p:nvSpPr>
        <p:spPr/>
        <p:txBody>
          <a:bodyPr/>
          <a:lstStyle/>
          <a:p>
            <a:fld id="{A89C7E07-3C67-C64C-8DA0-0404F6303970}" type="slidenum">
              <a:rPr lang="en-US" smtClean="0"/>
              <a:t>17</a:t>
            </a:fld>
            <a:endParaRPr lang="en-US" dirty="0"/>
          </a:p>
        </p:txBody>
      </p:sp>
    </p:spTree>
    <p:extLst>
      <p:ext uri="{BB962C8B-B14F-4D97-AF65-F5344CB8AC3E}">
        <p14:creationId xmlns:p14="http://schemas.microsoft.com/office/powerpoint/2010/main" val="24087738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F7F2D-783B-AADA-D2C5-BED05299F4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973E27-8EBA-D75C-F22E-209979FFC0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AC785D-5DE4-CB08-9770-9D8FA50614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F1835C-E9C4-B7B1-FFFF-158216F98E3E}"/>
              </a:ext>
            </a:extLst>
          </p:cNvPr>
          <p:cNvSpPr>
            <a:spLocks noGrp="1"/>
          </p:cNvSpPr>
          <p:nvPr>
            <p:ph type="sldNum" sz="quarter" idx="5"/>
          </p:nvPr>
        </p:nvSpPr>
        <p:spPr/>
        <p:txBody>
          <a:bodyPr/>
          <a:lstStyle/>
          <a:p>
            <a:fld id="{A89C7E07-3C67-C64C-8DA0-0404F6303970}" type="slidenum">
              <a:rPr lang="en-US" smtClean="0"/>
              <a:t>18</a:t>
            </a:fld>
            <a:endParaRPr lang="en-US" dirty="0"/>
          </a:p>
        </p:txBody>
      </p:sp>
    </p:spTree>
    <p:extLst>
      <p:ext uri="{BB962C8B-B14F-4D97-AF65-F5344CB8AC3E}">
        <p14:creationId xmlns:p14="http://schemas.microsoft.com/office/powerpoint/2010/main" val="37323597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78D21-1578-C64B-E952-A3EC378FB9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D2DB93-61A3-75FF-9292-11105AF532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31DDED-ED6D-C1B1-B21E-869EB65357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8729E5-AA0C-A054-4AC5-782E118F0EAA}"/>
              </a:ext>
            </a:extLst>
          </p:cNvPr>
          <p:cNvSpPr>
            <a:spLocks noGrp="1"/>
          </p:cNvSpPr>
          <p:nvPr>
            <p:ph type="sldNum" sz="quarter" idx="5"/>
          </p:nvPr>
        </p:nvSpPr>
        <p:spPr/>
        <p:txBody>
          <a:bodyPr/>
          <a:lstStyle/>
          <a:p>
            <a:fld id="{A89C7E07-3C67-C64C-8DA0-0404F6303970}" type="slidenum">
              <a:rPr lang="en-US" smtClean="0"/>
              <a:t>19</a:t>
            </a:fld>
            <a:endParaRPr lang="en-US" dirty="0"/>
          </a:p>
        </p:txBody>
      </p:sp>
    </p:spTree>
    <p:extLst>
      <p:ext uri="{BB962C8B-B14F-4D97-AF65-F5344CB8AC3E}">
        <p14:creationId xmlns:p14="http://schemas.microsoft.com/office/powerpoint/2010/main" val="3786013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31134168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16C24-CC97-9BE4-D19B-7C21162C36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E8043E-10D0-D477-1530-338C3C793E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03C6D3-8484-30BB-BA81-2B652D04BC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AF2600-1803-875F-69CF-01B225ED23B9}"/>
              </a:ext>
            </a:extLst>
          </p:cNvPr>
          <p:cNvSpPr>
            <a:spLocks noGrp="1"/>
          </p:cNvSpPr>
          <p:nvPr>
            <p:ph type="sldNum" sz="quarter" idx="5"/>
          </p:nvPr>
        </p:nvSpPr>
        <p:spPr/>
        <p:txBody>
          <a:bodyPr/>
          <a:lstStyle/>
          <a:p>
            <a:fld id="{A89C7E07-3C67-C64C-8DA0-0404F6303970}" type="slidenum">
              <a:rPr lang="en-US" smtClean="0"/>
              <a:t>20</a:t>
            </a:fld>
            <a:endParaRPr lang="en-US" dirty="0"/>
          </a:p>
        </p:txBody>
      </p:sp>
    </p:spTree>
    <p:extLst>
      <p:ext uri="{BB962C8B-B14F-4D97-AF65-F5344CB8AC3E}">
        <p14:creationId xmlns:p14="http://schemas.microsoft.com/office/powerpoint/2010/main" val="25090497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673D7-90AE-4B24-45B4-17F4919D9B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0432C2-5A35-8A02-A1CC-FAD7B87108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2284F5-9263-1BB4-F1F3-38BDBD73E7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4DD274-4EFD-DE22-EE15-AC5C5B81E4AE}"/>
              </a:ext>
            </a:extLst>
          </p:cNvPr>
          <p:cNvSpPr>
            <a:spLocks noGrp="1"/>
          </p:cNvSpPr>
          <p:nvPr>
            <p:ph type="sldNum" sz="quarter" idx="5"/>
          </p:nvPr>
        </p:nvSpPr>
        <p:spPr/>
        <p:txBody>
          <a:bodyPr/>
          <a:lstStyle/>
          <a:p>
            <a:fld id="{A89C7E07-3C67-C64C-8DA0-0404F6303970}" type="slidenum">
              <a:rPr lang="en-US" smtClean="0"/>
              <a:t>21</a:t>
            </a:fld>
            <a:endParaRPr lang="en-US" dirty="0"/>
          </a:p>
        </p:txBody>
      </p:sp>
    </p:spTree>
    <p:extLst>
      <p:ext uri="{BB962C8B-B14F-4D97-AF65-F5344CB8AC3E}">
        <p14:creationId xmlns:p14="http://schemas.microsoft.com/office/powerpoint/2010/main" val="2255201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E933D-E441-DACE-2F99-54895440DC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E93572-5A96-C5C4-8996-0F94D36CE6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E6CE95-6BCF-B754-616B-7A3EFC217A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EC28C5-F528-ED44-F8B2-56BE768CF259}"/>
              </a:ext>
            </a:extLst>
          </p:cNvPr>
          <p:cNvSpPr>
            <a:spLocks noGrp="1"/>
          </p:cNvSpPr>
          <p:nvPr>
            <p:ph type="sldNum" sz="quarter" idx="5"/>
          </p:nvPr>
        </p:nvSpPr>
        <p:spPr/>
        <p:txBody>
          <a:bodyPr/>
          <a:lstStyle/>
          <a:p>
            <a:fld id="{A89C7E07-3C67-C64C-8DA0-0404F6303970}" type="slidenum">
              <a:rPr lang="en-US" smtClean="0"/>
              <a:t>22</a:t>
            </a:fld>
            <a:endParaRPr lang="en-US" dirty="0"/>
          </a:p>
        </p:txBody>
      </p:sp>
    </p:spTree>
    <p:extLst>
      <p:ext uri="{BB962C8B-B14F-4D97-AF65-F5344CB8AC3E}">
        <p14:creationId xmlns:p14="http://schemas.microsoft.com/office/powerpoint/2010/main" val="24380832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AC05F-81F2-D44B-3C0A-BFEBD666CA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8AE460-E826-74D2-B51F-511565D41E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19AAD9-E901-E1E7-E348-FAD2B8EA12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590155-3F8B-4B3F-3688-0205D1331309}"/>
              </a:ext>
            </a:extLst>
          </p:cNvPr>
          <p:cNvSpPr>
            <a:spLocks noGrp="1"/>
          </p:cNvSpPr>
          <p:nvPr>
            <p:ph type="sldNum" sz="quarter" idx="5"/>
          </p:nvPr>
        </p:nvSpPr>
        <p:spPr/>
        <p:txBody>
          <a:bodyPr/>
          <a:lstStyle/>
          <a:p>
            <a:fld id="{A89C7E07-3C67-C64C-8DA0-0404F6303970}" type="slidenum">
              <a:rPr lang="en-US" smtClean="0"/>
              <a:t>23</a:t>
            </a:fld>
            <a:endParaRPr lang="en-US" dirty="0"/>
          </a:p>
        </p:txBody>
      </p:sp>
    </p:spTree>
    <p:extLst>
      <p:ext uri="{BB962C8B-B14F-4D97-AF65-F5344CB8AC3E}">
        <p14:creationId xmlns:p14="http://schemas.microsoft.com/office/powerpoint/2010/main" val="26107522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93C1C-C514-5FFD-384B-BAAFE58E69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44B7C2-37A6-BDD2-BC2A-2DD619EF41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2D17B5-E3D2-C57C-7981-934CC76B16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C038DE-2E6D-4A9D-13C8-FEB822E48B75}"/>
              </a:ext>
            </a:extLst>
          </p:cNvPr>
          <p:cNvSpPr>
            <a:spLocks noGrp="1"/>
          </p:cNvSpPr>
          <p:nvPr>
            <p:ph type="sldNum" sz="quarter" idx="5"/>
          </p:nvPr>
        </p:nvSpPr>
        <p:spPr/>
        <p:txBody>
          <a:bodyPr/>
          <a:lstStyle/>
          <a:p>
            <a:fld id="{A89C7E07-3C67-C64C-8DA0-0404F6303970}" type="slidenum">
              <a:rPr lang="en-US" smtClean="0"/>
              <a:t>24</a:t>
            </a:fld>
            <a:endParaRPr lang="en-US" dirty="0"/>
          </a:p>
        </p:txBody>
      </p:sp>
    </p:spTree>
    <p:extLst>
      <p:ext uri="{BB962C8B-B14F-4D97-AF65-F5344CB8AC3E}">
        <p14:creationId xmlns:p14="http://schemas.microsoft.com/office/powerpoint/2010/main" val="33349552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27645-442D-FDCF-4010-F69FD00562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C33374-D780-AA1A-7E9C-7CEC65C1F7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DCBFF7-3213-68D7-6E48-AE374532E7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B65E0A-A7CD-1399-3609-33B0C8560B86}"/>
              </a:ext>
            </a:extLst>
          </p:cNvPr>
          <p:cNvSpPr>
            <a:spLocks noGrp="1"/>
          </p:cNvSpPr>
          <p:nvPr>
            <p:ph type="sldNum" sz="quarter" idx="5"/>
          </p:nvPr>
        </p:nvSpPr>
        <p:spPr/>
        <p:txBody>
          <a:bodyPr/>
          <a:lstStyle/>
          <a:p>
            <a:fld id="{A89C7E07-3C67-C64C-8DA0-0404F6303970}" type="slidenum">
              <a:rPr lang="en-US" smtClean="0"/>
              <a:t>25</a:t>
            </a:fld>
            <a:endParaRPr lang="en-US" dirty="0"/>
          </a:p>
        </p:txBody>
      </p:sp>
    </p:spTree>
    <p:extLst>
      <p:ext uri="{BB962C8B-B14F-4D97-AF65-F5344CB8AC3E}">
        <p14:creationId xmlns:p14="http://schemas.microsoft.com/office/powerpoint/2010/main" val="42109873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4235E-C71D-602E-A46B-4515350414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A02A0A-2A1A-5D10-A67F-CC04DB353B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522C77-3EE3-9948-C2A2-3F1FD7D43A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07933A-0356-BE68-6D7C-9F8F9874F007}"/>
              </a:ext>
            </a:extLst>
          </p:cNvPr>
          <p:cNvSpPr>
            <a:spLocks noGrp="1"/>
          </p:cNvSpPr>
          <p:nvPr>
            <p:ph type="sldNum" sz="quarter" idx="5"/>
          </p:nvPr>
        </p:nvSpPr>
        <p:spPr/>
        <p:txBody>
          <a:bodyPr/>
          <a:lstStyle/>
          <a:p>
            <a:fld id="{A89C7E07-3C67-C64C-8DA0-0404F6303970}" type="slidenum">
              <a:rPr lang="en-US" smtClean="0"/>
              <a:t>26</a:t>
            </a:fld>
            <a:endParaRPr lang="en-US" dirty="0"/>
          </a:p>
        </p:txBody>
      </p:sp>
    </p:spTree>
    <p:extLst>
      <p:ext uri="{BB962C8B-B14F-4D97-AF65-F5344CB8AC3E}">
        <p14:creationId xmlns:p14="http://schemas.microsoft.com/office/powerpoint/2010/main" val="32433955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9B41C-D003-895E-B7FB-B8470951F9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BBD04C-A0B7-3FFB-F661-7AA6CFC6BE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FEAF6D-E914-B1FE-CB66-C5DBC8C239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6C5DA5-E7F1-6F07-C4F2-33C9FDD10C26}"/>
              </a:ext>
            </a:extLst>
          </p:cNvPr>
          <p:cNvSpPr>
            <a:spLocks noGrp="1"/>
          </p:cNvSpPr>
          <p:nvPr>
            <p:ph type="sldNum" sz="quarter" idx="5"/>
          </p:nvPr>
        </p:nvSpPr>
        <p:spPr/>
        <p:txBody>
          <a:bodyPr/>
          <a:lstStyle/>
          <a:p>
            <a:fld id="{A89C7E07-3C67-C64C-8DA0-0404F6303970}" type="slidenum">
              <a:rPr lang="en-US" smtClean="0"/>
              <a:t>27</a:t>
            </a:fld>
            <a:endParaRPr lang="en-US" dirty="0"/>
          </a:p>
        </p:txBody>
      </p:sp>
    </p:spTree>
    <p:extLst>
      <p:ext uri="{BB962C8B-B14F-4D97-AF65-F5344CB8AC3E}">
        <p14:creationId xmlns:p14="http://schemas.microsoft.com/office/powerpoint/2010/main" val="35712530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D2EDD-D22F-10FC-03D2-1A31B582B4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C6E138-8887-4479-CA25-F4BF64BEB5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5F9EAB-AB57-3BD1-49B9-4D056F74BF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753DAC-B1C4-9AB8-5C34-7C6209312FE9}"/>
              </a:ext>
            </a:extLst>
          </p:cNvPr>
          <p:cNvSpPr>
            <a:spLocks noGrp="1"/>
          </p:cNvSpPr>
          <p:nvPr>
            <p:ph type="sldNum" sz="quarter" idx="5"/>
          </p:nvPr>
        </p:nvSpPr>
        <p:spPr/>
        <p:txBody>
          <a:bodyPr/>
          <a:lstStyle/>
          <a:p>
            <a:fld id="{A89C7E07-3C67-C64C-8DA0-0404F6303970}" type="slidenum">
              <a:rPr lang="en-US" smtClean="0"/>
              <a:t>28</a:t>
            </a:fld>
            <a:endParaRPr lang="en-US" dirty="0"/>
          </a:p>
        </p:txBody>
      </p:sp>
    </p:spTree>
    <p:extLst>
      <p:ext uri="{BB962C8B-B14F-4D97-AF65-F5344CB8AC3E}">
        <p14:creationId xmlns:p14="http://schemas.microsoft.com/office/powerpoint/2010/main" val="38806405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D5226-15DC-E8C0-2A8B-62813EF509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474F65-8FBF-BCC9-6635-0441A4529F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E38E02-279D-068A-72DA-44C1E316A7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26EE24-85CC-8838-721E-41DB8B641219}"/>
              </a:ext>
            </a:extLst>
          </p:cNvPr>
          <p:cNvSpPr>
            <a:spLocks noGrp="1"/>
          </p:cNvSpPr>
          <p:nvPr>
            <p:ph type="sldNum" sz="quarter" idx="5"/>
          </p:nvPr>
        </p:nvSpPr>
        <p:spPr/>
        <p:txBody>
          <a:bodyPr/>
          <a:lstStyle/>
          <a:p>
            <a:fld id="{A89C7E07-3C67-C64C-8DA0-0404F6303970}" type="slidenum">
              <a:rPr lang="en-US" smtClean="0"/>
              <a:t>29</a:t>
            </a:fld>
            <a:endParaRPr lang="en-US" dirty="0"/>
          </a:p>
        </p:txBody>
      </p:sp>
    </p:spTree>
    <p:extLst>
      <p:ext uri="{BB962C8B-B14F-4D97-AF65-F5344CB8AC3E}">
        <p14:creationId xmlns:p14="http://schemas.microsoft.com/office/powerpoint/2010/main" val="30684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35762480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E994B-096E-F24A-5272-4CF781846C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80F340-3188-2AEB-1317-C7E81F3277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7532CE-8900-18BF-EFCB-F351D5F063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BE3B03-185B-D9A6-0FE6-B422339CAE2C}"/>
              </a:ext>
            </a:extLst>
          </p:cNvPr>
          <p:cNvSpPr>
            <a:spLocks noGrp="1"/>
          </p:cNvSpPr>
          <p:nvPr>
            <p:ph type="sldNum" sz="quarter" idx="5"/>
          </p:nvPr>
        </p:nvSpPr>
        <p:spPr/>
        <p:txBody>
          <a:bodyPr/>
          <a:lstStyle/>
          <a:p>
            <a:fld id="{A89C7E07-3C67-C64C-8DA0-0404F6303970}" type="slidenum">
              <a:rPr lang="en-US" smtClean="0"/>
              <a:t>30</a:t>
            </a:fld>
            <a:endParaRPr lang="en-US" dirty="0"/>
          </a:p>
        </p:txBody>
      </p:sp>
    </p:spTree>
    <p:extLst>
      <p:ext uri="{BB962C8B-B14F-4D97-AF65-F5344CB8AC3E}">
        <p14:creationId xmlns:p14="http://schemas.microsoft.com/office/powerpoint/2010/main" val="39215745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31</a:t>
            </a:fld>
            <a:endParaRPr lang="en-US" dirty="0"/>
          </a:p>
        </p:txBody>
      </p:sp>
    </p:spTree>
    <p:extLst>
      <p:ext uri="{BB962C8B-B14F-4D97-AF65-F5344CB8AC3E}">
        <p14:creationId xmlns:p14="http://schemas.microsoft.com/office/powerpoint/2010/main" val="1765923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4</a:t>
            </a:fld>
            <a:endParaRPr lang="en-US" dirty="0"/>
          </a:p>
        </p:txBody>
      </p:sp>
    </p:spTree>
    <p:extLst>
      <p:ext uri="{BB962C8B-B14F-4D97-AF65-F5344CB8AC3E}">
        <p14:creationId xmlns:p14="http://schemas.microsoft.com/office/powerpoint/2010/main" val="3908276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BC04D-2568-C19F-6211-ABA7996CB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BD96A4-D432-FA69-5E46-4DF91D77CA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639921-CFBB-DE6F-31EB-81B758CA02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53E3F8-8185-F97B-2F08-1F44FCE2A5AB}"/>
              </a:ext>
            </a:extLst>
          </p:cNvPr>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3727777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2386183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4050233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1C4C5-B9B0-5E10-80A4-48C16D2634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E17D30-A7F7-80FB-C5B1-C3C0633FAA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A8DE89-D0E1-0B60-15CB-00D9625660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666DFF-72BF-5FD5-FFBD-2D6B483024A2}"/>
              </a:ext>
            </a:extLst>
          </p:cNvPr>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2784815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AA846-F084-72C1-D2F7-0230BE8384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874AAD-DBA3-EBF5-475F-92C6D49F71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9E5EEF-C522-9553-3A26-D3B408E660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25CEB0-C3E8-25F5-184A-C48265E1119C}"/>
              </a:ext>
            </a:extLst>
          </p:cNvPr>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2578642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1/relationships/webextension" Target="../webextensions/webextension4.xml"/><Relationship Id="rId2" Type="http://schemas.openxmlformats.org/officeDocument/2006/relationships/notesSlide" Target="../notesSlides/notesSlide10.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microsoft.com/office/2011/relationships/webextension" Target="../webextensions/webextension5.xml"/><Relationship Id="rId2" Type="http://schemas.openxmlformats.org/officeDocument/2006/relationships/notesSlide" Target="../notesSlides/notesSlide11.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microsoft.com/office/2011/relationships/webextension" Target="../webextensions/webextension6.xml"/><Relationship Id="rId2" Type="http://schemas.openxmlformats.org/officeDocument/2006/relationships/notesSlide" Target="../notesSlides/notesSlide12.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microsoft.com/office/2011/relationships/webextension" Target="../webextensions/webextension7.xml"/><Relationship Id="rId2" Type="http://schemas.openxmlformats.org/officeDocument/2006/relationships/notesSlide" Target="../notesSlides/notesSlide15.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microsoft.com/office/2011/relationships/webextension" Target="../webextensions/webextension8.xml"/><Relationship Id="rId2" Type="http://schemas.openxmlformats.org/officeDocument/2006/relationships/notesSlide" Target="../notesSlides/notesSlide16.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microsoft.com/office/2011/relationships/webextension" Target="../webextensions/webextension9.xml"/><Relationship Id="rId2" Type="http://schemas.openxmlformats.org/officeDocument/2006/relationships/notesSlide" Target="../notesSlides/notesSlide17.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microsoft.com/office/2011/relationships/webextension" Target="../webextensions/webextension10.xml"/><Relationship Id="rId2" Type="http://schemas.openxmlformats.org/officeDocument/2006/relationships/notesSlide" Target="../notesSlides/notesSlide18.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microsoft.com/office/2011/relationships/webextension" Target="../webextensions/webextension11.xml"/><Relationship Id="rId2" Type="http://schemas.openxmlformats.org/officeDocument/2006/relationships/notesSlide" Target="../notesSlides/notesSlide19.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microsoft.com/office/2011/relationships/webextension" Target="../webextensions/webextension12.xml"/><Relationship Id="rId2" Type="http://schemas.openxmlformats.org/officeDocument/2006/relationships/notesSlide" Target="../notesSlides/notesSlide22.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microsoft.com/office/2011/relationships/webextension" Target="../webextensions/webextension13.xml"/><Relationship Id="rId2" Type="http://schemas.openxmlformats.org/officeDocument/2006/relationships/notesSlide" Target="../notesSlides/notesSlide23.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microsoft.com/office/2011/relationships/webextension" Target="../webextensions/webextension14.xml"/><Relationship Id="rId2" Type="http://schemas.openxmlformats.org/officeDocument/2006/relationships/notesSlide" Target="../notesSlides/notesSlide24.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microsoft.com/office/2011/relationships/webextension" Target="../webextensions/webextension15.xml"/><Relationship Id="rId2" Type="http://schemas.openxmlformats.org/officeDocument/2006/relationships/notesSlide" Target="../notesSlides/notesSlide25.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microsoft.com/office/2011/relationships/webextension" Target="../webextensions/webextension16.xml"/><Relationship Id="rId2" Type="http://schemas.openxmlformats.org/officeDocument/2006/relationships/notesSlide" Target="../notesSlides/notesSlide28.xml"/><Relationship Id="rId1" Type="http://schemas.openxmlformats.org/officeDocument/2006/relationships/slideLayout" Target="../slideLayouts/slideLayout10.xml"/><Relationship Id="rId4" Type="http://schemas.openxmlformats.org/officeDocument/2006/relationships/image" Target="../media/image20.png"/></Relationships>
</file>

<file path=ppt/slides/_rels/slide29.xml.rels><?xml version="1.0" encoding="UTF-8" standalone="yes"?>
<Relationships xmlns="http://schemas.openxmlformats.org/package/2006/relationships"><Relationship Id="rId3" Type="http://schemas.microsoft.com/office/2011/relationships/webextension" Target="../webextensions/webextension17.xml"/><Relationship Id="rId2" Type="http://schemas.openxmlformats.org/officeDocument/2006/relationships/notesSlide" Target="../notesSlides/notesSlide29.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microsoft.com/office/2011/relationships/webextension" Target="../webextensions/webextension1.xml"/><Relationship Id="rId2" Type="http://schemas.openxmlformats.org/officeDocument/2006/relationships/notesSlide" Target="../notesSlides/notesSlide7.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microsoft.com/office/2011/relationships/webextension" Target="../webextensions/webextension2.xml"/><Relationship Id="rId2" Type="http://schemas.openxmlformats.org/officeDocument/2006/relationships/notesSlide" Target="../notesSlides/notesSlide8.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microsoft.com/office/2011/relationships/webextension" Target="../webextensions/webextension3.xml"/><Relationship Id="rId2" Type="http://schemas.openxmlformats.org/officeDocument/2006/relationships/notesSlide" Target="../notesSlides/notesSlide9.xml"/><Relationship Id="rId1" Type="http://schemas.openxmlformats.org/officeDocument/2006/relationships/slideLayout" Target="../slideLayouts/slideLayout10.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ctrTitle"/>
          </p:nvPr>
        </p:nvSpPr>
        <p:spPr>
          <a:xfrm>
            <a:off x="6309904" y="411479"/>
            <a:ext cx="5486400" cy="1806788"/>
          </a:xfrm>
        </p:spPr>
        <p:txBody>
          <a:bodyPr/>
          <a:lstStyle/>
          <a:p>
            <a:r>
              <a:rPr lang="en-US" sz="4800" dirty="0"/>
              <a:t>Advanced University </a:t>
            </a:r>
            <a:br>
              <a:rPr lang="en-US" sz="4800" dirty="0"/>
            </a:br>
            <a:r>
              <a:rPr lang="en-US" sz="3200" dirty="0">
                <a:solidFill>
                  <a:schemeClr val="bg2">
                    <a:lumMod val="50000"/>
                  </a:schemeClr>
                </a:solidFill>
              </a:rPr>
              <a:t>Annual Review </a:t>
            </a:r>
            <a:r>
              <a:rPr lang="en-US" sz="1800" dirty="0">
                <a:solidFill>
                  <a:schemeClr val="bg2">
                    <a:lumMod val="50000"/>
                  </a:schemeClr>
                </a:solidFill>
              </a:rPr>
              <a:t>( 1/21 - 12/21 )</a:t>
            </a:r>
          </a:p>
        </p:txBody>
      </p:sp>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136AD-7EBD-F923-AC72-FF90ED942074}"/>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0E45148A-443E-0451-1B23-274DBB6BD7F0}"/>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0E45148A-443E-0451-1B23-274DBB6BD7F0}"/>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26890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97707-0EA3-2FEE-5441-3D6C54B46258}"/>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019C7571-D5B5-9DC5-89A8-4910960A1AA4}"/>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019C7571-D5B5-9DC5-89A8-4910960A1AA4}"/>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1347138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B99A5-CA11-1CEE-21E9-8540745B5D64}"/>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AFFC3F07-7556-F19E-69AB-F452960ACABB}"/>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AFFC3F07-7556-F19E-69AB-F452960ACABB}"/>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3276905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DE9F9-EBF6-3BEE-BC2F-B96F53FCE518}"/>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BB7F3262-0CC2-998D-6B41-245DA972C585}"/>
              </a:ext>
            </a:extLst>
          </p:cNvPr>
          <p:cNvSpPr>
            <a:spLocks noGrp="1"/>
          </p:cNvSpPr>
          <p:nvPr>
            <p:ph type="ctrTitle"/>
          </p:nvPr>
        </p:nvSpPr>
        <p:spPr>
          <a:xfrm>
            <a:off x="6309904" y="411479"/>
            <a:ext cx="5486400" cy="3291840"/>
          </a:xfrm>
        </p:spPr>
        <p:txBody>
          <a:bodyPr/>
          <a:lstStyle/>
          <a:p>
            <a:r>
              <a:rPr lang="en-US" dirty="0"/>
              <a:t>Customer Engagement &amp; Satisfaction</a:t>
            </a:r>
          </a:p>
        </p:txBody>
      </p:sp>
      <p:sp>
        <p:nvSpPr>
          <p:cNvPr id="3" name="Text Placeholder 2">
            <a:extLst>
              <a:ext uri="{FF2B5EF4-FFF2-40B4-BE49-F238E27FC236}">
                <a16:creationId xmlns:a16="http://schemas.microsoft.com/office/drawing/2014/main" id="{A91C44CA-0138-B5DB-4EBE-859B6F7E98B6}"/>
              </a:ext>
            </a:extLst>
          </p:cNvPr>
          <p:cNvSpPr>
            <a:spLocks noGrp="1"/>
          </p:cNvSpPr>
          <p:nvPr>
            <p:ph type="body" sz="quarter" idx="11"/>
          </p:nvPr>
        </p:nvSpPr>
        <p:spPr>
          <a:xfrm>
            <a:off x="6309905" y="4549552"/>
            <a:ext cx="5486400" cy="1645920"/>
          </a:xfrm>
        </p:spPr>
        <p:txBody>
          <a:bodyPr>
            <a:normAutofit/>
          </a:bodyPr>
          <a:lstStyle/>
          <a:p>
            <a:r>
              <a:rPr lang="en-US" dirty="0"/>
              <a:t>Monitoring Key Metrics, Getting Feedback to Ensure Customer Satisfaction</a:t>
            </a:r>
          </a:p>
        </p:txBody>
      </p:sp>
    </p:spTree>
    <p:extLst>
      <p:ext uri="{BB962C8B-B14F-4D97-AF65-F5344CB8AC3E}">
        <p14:creationId xmlns:p14="http://schemas.microsoft.com/office/powerpoint/2010/main" val="3755752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D2462-94B3-5502-EF6C-3C873424DA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91751B-B8FD-C087-823E-CBF75AA3B321}"/>
              </a:ext>
            </a:extLst>
          </p:cNvPr>
          <p:cNvSpPr>
            <a:spLocks noGrp="1"/>
          </p:cNvSpPr>
          <p:nvPr>
            <p:ph type="title"/>
          </p:nvPr>
        </p:nvSpPr>
        <p:spPr>
          <a:xfrm>
            <a:off x="594360" y="278129"/>
            <a:ext cx="8820573" cy="1494596"/>
          </a:xfrm>
        </p:spPr>
        <p:txBody>
          <a:bodyPr/>
          <a:lstStyle/>
          <a:p>
            <a:r>
              <a:rPr lang="en-US" sz="3600" dirty="0"/>
              <a:t>Monitoring Key Metrics, Getting Feedback to Ensure Customer Satisfaction</a:t>
            </a:r>
          </a:p>
        </p:txBody>
      </p:sp>
      <p:sp>
        <p:nvSpPr>
          <p:cNvPr id="3" name="Content Placeholder 2">
            <a:extLst>
              <a:ext uri="{FF2B5EF4-FFF2-40B4-BE49-F238E27FC236}">
                <a16:creationId xmlns:a16="http://schemas.microsoft.com/office/drawing/2014/main" id="{4527F6EF-CB51-4589-E2E0-E7A4E58B957F}"/>
              </a:ext>
            </a:extLst>
          </p:cNvPr>
          <p:cNvSpPr>
            <a:spLocks noGrp="1"/>
          </p:cNvSpPr>
          <p:nvPr>
            <p:ph sz="quarter" idx="15"/>
          </p:nvPr>
        </p:nvSpPr>
        <p:spPr>
          <a:xfrm>
            <a:off x="594360" y="2827867"/>
            <a:ext cx="4490827" cy="3446128"/>
          </a:xfrm>
        </p:spPr>
        <p:txBody>
          <a:bodyPr>
            <a:normAutofit/>
          </a:bodyPr>
          <a:lstStyle/>
          <a:p>
            <a:endParaRPr lang="en-US" sz="1800" dirty="0"/>
          </a:p>
        </p:txBody>
      </p:sp>
      <p:sp>
        <p:nvSpPr>
          <p:cNvPr id="4" name="Content Placeholder 3">
            <a:extLst>
              <a:ext uri="{FF2B5EF4-FFF2-40B4-BE49-F238E27FC236}">
                <a16:creationId xmlns:a16="http://schemas.microsoft.com/office/drawing/2014/main" id="{2723B9C7-8CD8-3CD2-6300-E8670FDF89C9}"/>
              </a:ext>
            </a:extLst>
          </p:cNvPr>
          <p:cNvSpPr>
            <a:spLocks noGrp="1"/>
          </p:cNvSpPr>
          <p:nvPr>
            <p:ph sz="quarter" idx="16"/>
          </p:nvPr>
        </p:nvSpPr>
        <p:spPr>
          <a:xfrm>
            <a:off x="5881898" y="2827867"/>
            <a:ext cx="4490827" cy="3446128"/>
          </a:xfrm>
        </p:spPr>
        <p:txBody>
          <a:bodyPr>
            <a:normAutofit/>
          </a:bodyPr>
          <a:lstStyle/>
          <a:p>
            <a:endParaRPr lang="en-US" sz="1800" dirty="0"/>
          </a:p>
        </p:txBody>
      </p:sp>
    </p:spTree>
    <p:extLst>
      <p:ext uri="{BB962C8B-B14F-4D97-AF65-F5344CB8AC3E}">
        <p14:creationId xmlns:p14="http://schemas.microsoft.com/office/powerpoint/2010/main" val="1817699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A0E2E-6C49-FB9B-4414-765347419359}"/>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8A5A0179-D262-72EA-C44B-5FE4C2F52613}"/>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8A5A0179-D262-72EA-C44B-5FE4C2F52613}"/>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3452028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77C55-0EDA-BF77-0EBB-03F2AD073B0B}"/>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98BEE95C-41EB-0FB3-C846-0B8EAF9C12BA}"/>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98BEE95C-41EB-0FB3-C846-0B8EAF9C12BA}"/>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286169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E1A81-B8EC-6391-EEBF-1A74C1085103}"/>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8E6D4861-966D-9E8D-4878-5C1C5B420C98}"/>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8E6D4861-966D-9E8D-4878-5C1C5B420C98}"/>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161676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92091-5E08-79AA-B8D2-1C2383C3EFAC}"/>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B7A692DB-E26A-99B3-7E53-D472B11CBC74}"/>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B7A692DB-E26A-99B3-7E53-D472B11CBC74}"/>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1228567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6A0DD-D648-E579-825D-B6C0F40EE793}"/>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44126A25-92F3-DE2B-3865-DA055EB97CF7}"/>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44126A25-92F3-DE2B-3865-DA055EB97CF7}"/>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1445905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594360" y="189572"/>
            <a:ext cx="6787747" cy="1593507"/>
          </a:xfrm>
        </p:spPr>
        <p:txBody>
          <a:bodyPr/>
          <a:lstStyle/>
          <a:p>
            <a:r>
              <a:rPr lang="en-US" dirty="0"/>
              <a:t>Agenda</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2281238"/>
            <a:ext cx="3013075" cy="3709987"/>
          </a:xfrm>
        </p:spPr>
        <p:txBody>
          <a:bodyPr tIns="457200">
            <a:normAutofit/>
          </a:bodyPr>
          <a:lstStyle/>
          <a:p>
            <a:r>
              <a:rPr lang="en-US" sz="1800" dirty="0"/>
              <a:t>Introduction</a:t>
            </a:r>
          </a:p>
          <a:p>
            <a:r>
              <a:rPr lang="en-US" sz="1800" dirty="0"/>
              <a:t>Service Review</a:t>
            </a:r>
          </a:p>
          <a:p>
            <a:r>
              <a:rPr lang="en-US" sz="1800" dirty="0"/>
              <a:t>Customer Engagement</a:t>
            </a:r>
          </a:p>
          <a:p>
            <a:r>
              <a:rPr lang="en-US" sz="1800" dirty="0"/>
              <a:t>Contracts &amp; Leases</a:t>
            </a:r>
          </a:p>
          <a:p>
            <a:r>
              <a:rPr lang="en-US" sz="1800" dirty="0"/>
              <a:t>Equipment Statistics</a:t>
            </a:r>
          </a:p>
          <a:p>
            <a:pPr marL="0" indent="0">
              <a:buNone/>
            </a:pPr>
            <a:endParaRPr lang="en-US" sz="1800" dirty="0"/>
          </a:p>
        </p:txBody>
      </p:sp>
      <p:sp>
        <p:nvSpPr>
          <p:cNvPr id="4" name="Text Placeholder 2">
            <a:extLst>
              <a:ext uri="{FF2B5EF4-FFF2-40B4-BE49-F238E27FC236}">
                <a16:creationId xmlns:a16="http://schemas.microsoft.com/office/drawing/2014/main" id="{D8F0C11F-046D-46C9-79E7-03B71B41D716}"/>
              </a:ext>
            </a:extLst>
          </p:cNvPr>
          <p:cNvSpPr txBox="1">
            <a:spLocks/>
          </p:cNvSpPr>
          <p:nvPr/>
        </p:nvSpPr>
        <p:spPr>
          <a:xfrm>
            <a:off x="3684059" y="2281238"/>
            <a:ext cx="3013075" cy="3709987"/>
          </a:xfrm>
          <a:prstGeom prst="rect">
            <a:avLst/>
          </a:prstGeom>
        </p:spPr>
        <p:txBody>
          <a:bodyPr vert="horz" lIns="0" tIns="457200" rIns="0" bIns="0" rtlCol="0">
            <a:normAutofit/>
          </a:bodyPr>
          <a:lstStyle>
            <a:lvl1pPr marL="283464" indent="-283464" algn="l" defTabSz="914400" rtl="0" eaLnBrk="1" latinLnBrk="0" hangingPunct="1">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marL="685800" indent="-283464" algn="l" defTabSz="914400" rtl="0" eaLnBrk="1" latinLnBrk="0" hangingPunct="1">
              <a:lnSpc>
                <a:spcPct val="90000"/>
              </a:lnSpc>
              <a:spcBef>
                <a:spcPts val="600"/>
              </a:spcBef>
              <a:buFont typeface="Arial" panose="020B0604020202020204" pitchFamily="34" charset="0"/>
              <a:buChar char="•"/>
              <a:defRPr sz="2000" b="0" i="0" kern="1200">
                <a:solidFill>
                  <a:schemeClr val="bg1"/>
                </a:solidFill>
                <a:latin typeface="+mn-lt"/>
                <a:ea typeface="+mn-ea"/>
                <a:cs typeface="+mn-cs"/>
              </a:defRPr>
            </a:lvl2pPr>
            <a:lvl3pPr marL="1143000" indent="-283464" algn="l" defTabSz="914400" rtl="0" eaLnBrk="1" latinLnBrk="0" hangingPunct="1">
              <a:lnSpc>
                <a:spcPct val="90000"/>
              </a:lnSpc>
              <a:spcBef>
                <a:spcPts val="18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1800"/>
              </a:spcBef>
              <a:buFont typeface="Arial" panose="020B0604020202020204" pitchFamily="34" charset="0"/>
              <a:buChar char="•"/>
              <a:defRPr sz="2000" b="0" i="0" kern="1200">
                <a:solidFill>
                  <a:schemeClr val="bg1"/>
                </a:solidFill>
                <a:latin typeface="+mn-lt"/>
                <a:ea typeface="+mn-ea"/>
                <a:cs typeface="+mn-cs"/>
              </a:defRPr>
            </a:lvl4pPr>
            <a:lvl5pPr marL="2057400" indent="-283464" algn="l" defTabSz="914400" rtl="0" eaLnBrk="1" latinLnBrk="0" hangingPunct="1">
              <a:lnSpc>
                <a:spcPct val="90000"/>
              </a:lnSpc>
              <a:spcBef>
                <a:spcPts val="1800"/>
              </a:spcBef>
              <a:buFont typeface="Arial" panose="020B0604020202020204" pitchFamily="34" charset="0"/>
              <a:buChar char="•"/>
              <a:defRPr sz="20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t>Non-Managed Devices</a:t>
            </a:r>
          </a:p>
          <a:p>
            <a:r>
              <a:rPr lang="en-US" sz="1800" dirty="0"/>
              <a:t>Billed Meter Sources</a:t>
            </a:r>
          </a:p>
          <a:p>
            <a:r>
              <a:rPr lang="en-US" sz="1800" dirty="0"/>
              <a:t>Billing Accuracy</a:t>
            </a:r>
          </a:p>
          <a:p>
            <a:r>
              <a:rPr lang="en-US" sz="1800" dirty="0"/>
              <a:t>Next Steps / Actions</a:t>
            </a:r>
          </a:p>
        </p:txBody>
      </p:sp>
    </p:spTree>
    <p:extLst>
      <p:ext uri="{BB962C8B-B14F-4D97-AF65-F5344CB8AC3E}">
        <p14:creationId xmlns:p14="http://schemas.microsoft.com/office/powerpoint/2010/main" val="3346685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9F05B-8BD6-6816-0328-797DBDA15516}"/>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BD4DAEAA-0C0B-E6A3-5E30-368AF3B8AB6F}"/>
              </a:ext>
            </a:extLst>
          </p:cNvPr>
          <p:cNvSpPr>
            <a:spLocks noGrp="1"/>
          </p:cNvSpPr>
          <p:nvPr>
            <p:ph type="ctrTitle"/>
          </p:nvPr>
        </p:nvSpPr>
        <p:spPr>
          <a:xfrm>
            <a:off x="6309904" y="411479"/>
            <a:ext cx="5486400" cy="3291840"/>
          </a:xfrm>
        </p:spPr>
        <p:txBody>
          <a:bodyPr/>
          <a:lstStyle/>
          <a:p>
            <a:r>
              <a:rPr lang="en-US" dirty="0"/>
              <a:t>Contracts, Leases &amp; Equipment</a:t>
            </a:r>
          </a:p>
        </p:txBody>
      </p:sp>
      <p:sp>
        <p:nvSpPr>
          <p:cNvPr id="3" name="Text Placeholder 2">
            <a:extLst>
              <a:ext uri="{FF2B5EF4-FFF2-40B4-BE49-F238E27FC236}">
                <a16:creationId xmlns:a16="http://schemas.microsoft.com/office/drawing/2014/main" id="{FD766AE2-5F7C-B8A3-4295-03738AC86511}"/>
              </a:ext>
            </a:extLst>
          </p:cNvPr>
          <p:cNvSpPr>
            <a:spLocks noGrp="1"/>
          </p:cNvSpPr>
          <p:nvPr>
            <p:ph type="body" sz="quarter" idx="11"/>
          </p:nvPr>
        </p:nvSpPr>
        <p:spPr>
          <a:xfrm>
            <a:off x="6309905" y="4549552"/>
            <a:ext cx="5486400" cy="1645920"/>
          </a:xfrm>
        </p:spPr>
        <p:txBody>
          <a:bodyPr>
            <a:normAutofit/>
          </a:bodyPr>
          <a:lstStyle/>
          <a:p>
            <a:r>
              <a:rPr lang="en-US" dirty="0"/>
              <a:t>Monitoring Contracts, Leases, Equipment Volumes &amp; Performance</a:t>
            </a:r>
          </a:p>
        </p:txBody>
      </p:sp>
    </p:spTree>
    <p:extLst>
      <p:ext uri="{BB962C8B-B14F-4D97-AF65-F5344CB8AC3E}">
        <p14:creationId xmlns:p14="http://schemas.microsoft.com/office/powerpoint/2010/main" val="1767951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0754E-4115-DA24-1948-A01FB6433E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462C91-44BE-2CB8-E558-F123372C3622}"/>
              </a:ext>
            </a:extLst>
          </p:cNvPr>
          <p:cNvSpPr>
            <a:spLocks noGrp="1"/>
          </p:cNvSpPr>
          <p:nvPr>
            <p:ph type="title"/>
          </p:nvPr>
        </p:nvSpPr>
        <p:spPr>
          <a:xfrm>
            <a:off x="594360" y="278129"/>
            <a:ext cx="8820573" cy="1494596"/>
          </a:xfrm>
        </p:spPr>
        <p:txBody>
          <a:bodyPr/>
          <a:lstStyle/>
          <a:p>
            <a:r>
              <a:rPr lang="en-US" sz="3600" dirty="0"/>
              <a:t>Monitoring Contracts, Leases, </a:t>
            </a:r>
            <a:br>
              <a:rPr lang="en-US" sz="3600" dirty="0"/>
            </a:br>
            <a:r>
              <a:rPr lang="en-US" sz="3600" dirty="0"/>
              <a:t>Equipment Volumes &amp; Performance</a:t>
            </a:r>
          </a:p>
        </p:txBody>
      </p:sp>
      <p:sp>
        <p:nvSpPr>
          <p:cNvPr id="3" name="Content Placeholder 2">
            <a:extLst>
              <a:ext uri="{FF2B5EF4-FFF2-40B4-BE49-F238E27FC236}">
                <a16:creationId xmlns:a16="http://schemas.microsoft.com/office/drawing/2014/main" id="{E180F37F-4141-9A5C-DD46-77CEDB3D5059}"/>
              </a:ext>
            </a:extLst>
          </p:cNvPr>
          <p:cNvSpPr>
            <a:spLocks noGrp="1"/>
          </p:cNvSpPr>
          <p:nvPr>
            <p:ph sz="quarter" idx="15"/>
          </p:nvPr>
        </p:nvSpPr>
        <p:spPr>
          <a:xfrm>
            <a:off x="594360" y="2827867"/>
            <a:ext cx="4490827" cy="3446128"/>
          </a:xfrm>
        </p:spPr>
        <p:txBody>
          <a:bodyPr>
            <a:normAutofit/>
          </a:bodyPr>
          <a:lstStyle/>
          <a:p>
            <a:endParaRPr lang="en-US" sz="1800" dirty="0"/>
          </a:p>
        </p:txBody>
      </p:sp>
      <p:sp>
        <p:nvSpPr>
          <p:cNvPr id="4" name="Content Placeholder 3">
            <a:extLst>
              <a:ext uri="{FF2B5EF4-FFF2-40B4-BE49-F238E27FC236}">
                <a16:creationId xmlns:a16="http://schemas.microsoft.com/office/drawing/2014/main" id="{CAEB7A0A-8496-CD79-2D5C-29D02877CAA9}"/>
              </a:ext>
            </a:extLst>
          </p:cNvPr>
          <p:cNvSpPr>
            <a:spLocks noGrp="1"/>
          </p:cNvSpPr>
          <p:nvPr>
            <p:ph sz="quarter" idx="16"/>
          </p:nvPr>
        </p:nvSpPr>
        <p:spPr>
          <a:xfrm>
            <a:off x="5881898" y="2827867"/>
            <a:ext cx="4490827" cy="3446128"/>
          </a:xfrm>
        </p:spPr>
        <p:txBody>
          <a:bodyPr>
            <a:normAutofit/>
          </a:bodyPr>
          <a:lstStyle/>
          <a:p>
            <a:endParaRPr lang="en-US" sz="1800" dirty="0"/>
          </a:p>
        </p:txBody>
      </p:sp>
    </p:spTree>
    <p:extLst>
      <p:ext uri="{BB962C8B-B14F-4D97-AF65-F5344CB8AC3E}">
        <p14:creationId xmlns:p14="http://schemas.microsoft.com/office/powerpoint/2010/main" val="862717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94A9B-5292-DB87-EF79-41C168235F61}"/>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7EA8FEDC-694D-2639-60E1-03B5262FCF13}"/>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7EA8FEDC-694D-2639-60E1-03B5262FCF13}"/>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14576441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B47FB-A8D6-F295-2692-D89268C88A65}"/>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148F2813-09FE-7D2F-9D95-FC09CD07D589}"/>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148F2813-09FE-7D2F-9D95-FC09CD07D589}"/>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34575798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56FC2-595C-555E-E648-820B522F6653}"/>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CD597178-7D94-0C9D-C721-02946969F465}"/>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CD597178-7D94-0C9D-C721-02946969F465}"/>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16540764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E435B-CFF7-E8E2-BB15-A290580A0356}"/>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F3D58C43-0F9E-4638-656A-2FAAC18DDA6D}"/>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F3D58C43-0F9E-4638-656A-2FAAC18DDA6D}"/>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1891762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A8F7B-7F2B-F5AD-BFF1-0A0087C40BE1}"/>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CEBCCE06-81E2-4DA8-8D5C-0549DF51F9EA}"/>
              </a:ext>
            </a:extLst>
          </p:cNvPr>
          <p:cNvSpPr>
            <a:spLocks noGrp="1"/>
          </p:cNvSpPr>
          <p:nvPr>
            <p:ph type="ctrTitle"/>
          </p:nvPr>
        </p:nvSpPr>
        <p:spPr>
          <a:xfrm>
            <a:off x="6309904" y="411479"/>
            <a:ext cx="5486400" cy="3291840"/>
          </a:xfrm>
        </p:spPr>
        <p:txBody>
          <a:bodyPr/>
          <a:lstStyle/>
          <a:p>
            <a:r>
              <a:rPr lang="en-US" dirty="0"/>
              <a:t>Billed Meter Sources &amp; Billing Accuracy</a:t>
            </a:r>
          </a:p>
        </p:txBody>
      </p:sp>
      <p:sp>
        <p:nvSpPr>
          <p:cNvPr id="3" name="Text Placeholder 2">
            <a:extLst>
              <a:ext uri="{FF2B5EF4-FFF2-40B4-BE49-F238E27FC236}">
                <a16:creationId xmlns:a16="http://schemas.microsoft.com/office/drawing/2014/main" id="{7814618D-3056-7BC3-20FB-7003E8912C2D}"/>
              </a:ext>
            </a:extLst>
          </p:cNvPr>
          <p:cNvSpPr>
            <a:spLocks noGrp="1"/>
          </p:cNvSpPr>
          <p:nvPr>
            <p:ph type="body" sz="quarter" idx="11"/>
          </p:nvPr>
        </p:nvSpPr>
        <p:spPr>
          <a:xfrm>
            <a:off x="6309905" y="4549552"/>
            <a:ext cx="5486400" cy="1645920"/>
          </a:xfrm>
        </p:spPr>
        <p:txBody>
          <a:bodyPr>
            <a:normAutofit/>
          </a:bodyPr>
          <a:lstStyle/>
          <a:p>
            <a:r>
              <a:rPr lang="en-US" dirty="0"/>
              <a:t>Monitoring Estimated Meters &amp; Billing Accuracy</a:t>
            </a:r>
          </a:p>
        </p:txBody>
      </p:sp>
    </p:spTree>
    <p:extLst>
      <p:ext uri="{BB962C8B-B14F-4D97-AF65-F5344CB8AC3E}">
        <p14:creationId xmlns:p14="http://schemas.microsoft.com/office/powerpoint/2010/main" val="31778412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06AA5-A5DD-23EE-1027-B721ADCC6F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8C6B14-83DF-9F7A-1A85-B47F30F1D5AB}"/>
              </a:ext>
            </a:extLst>
          </p:cNvPr>
          <p:cNvSpPr>
            <a:spLocks noGrp="1"/>
          </p:cNvSpPr>
          <p:nvPr>
            <p:ph type="title"/>
          </p:nvPr>
        </p:nvSpPr>
        <p:spPr>
          <a:xfrm>
            <a:off x="594360" y="278129"/>
            <a:ext cx="8820573" cy="1494596"/>
          </a:xfrm>
        </p:spPr>
        <p:txBody>
          <a:bodyPr/>
          <a:lstStyle/>
          <a:p>
            <a:r>
              <a:rPr lang="en-US" sz="3600" dirty="0"/>
              <a:t>Monitoring Estimated Meters </a:t>
            </a:r>
            <a:br>
              <a:rPr lang="en-US" sz="3600" dirty="0"/>
            </a:br>
            <a:r>
              <a:rPr lang="en-US" sz="3600" dirty="0"/>
              <a:t>&amp; Billing Accuracy</a:t>
            </a:r>
          </a:p>
        </p:txBody>
      </p:sp>
      <p:sp>
        <p:nvSpPr>
          <p:cNvPr id="3" name="Content Placeholder 2">
            <a:extLst>
              <a:ext uri="{FF2B5EF4-FFF2-40B4-BE49-F238E27FC236}">
                <a16:creationId xmlns:a16="http://schemas.microsoft.com/office/drawing/2014/main" id="{BF162995-174A-88F9-0F1D-C30E40DC7FA9}"/>
              </a:ext>
            </a:extLst>
          </p:cNvPr>
          <p:cNvSpPr>
            <a:spLocks noGrp="1"/>
          </p:cNvSpPr>
          <p:nvPr>
            <p:ph sz="quarter" idx="15"/>
          </p:nvPr>
        </p:nvSpPr>
        <p:spPr>
          <a:xfrm>
            <a:off x="594360" y="2827867"/>
            <a:ext cx="4490827" cy="3446128"/>
          </a:xfrm>
        </p:spPr>
        <p:txBody>
          <a:bodyPr>
            <a:normAutofit/>
          </a:bodyPr>
          <a:lstStyle/>
          <a:p>
            <a:endParaRPr lang="en-US" sz="1800" dirty="0"/>
          </a:p>
        </p:txBody>
      </p:sp>
      <p:sp>
        <p:nvSpPr>
          <p:cNvPr id="4" name="Content Placeholder 3">
            <a:extLst>
              <a:ext uri="{FF2B5EF4-FFF2-40B4-BE49-F238E27FC236}">
                <a16:creationId xmlns:a16="http://schemas.microsoft.com/office/drawing/2014/main" id="{9260CA50-8735-A04E-A172-0F97D687F20D}"/>
              </a:ext>
            </a:extLst>
          </p:cNvPr>
          <p:cNvSpPr>
            <a:spLocks noGrp="1"/>
          </p:cNvSpPr>
          <p:nvPr>
            <p:ph sz="quarter" idx="16"/>
          </p:nvPr>
        </p:nvSpPr>
        <p:spPr>
          <a:xfrm>
            <a:off x="5881898" y="2827867"/>
            <a:ext cx="4490827" cy="3446128"/>
          </a:xfrm>
        </p:spPr>
        <p:txBody>
          <a:bodyPr>
            <a:normAutofit/>
          </a:bodyPr>
          <a:lstStyle/>
          <a:p>
            <a:endParaRPr lang="en-US" sz="1800" dirty="0"/>
          </a:p>
        </p:txBody>
      </p:sp>
    </p:spTree>
    <p:extLst>
      <p:ext uri="{BB962C8B-B14F-4D97-AF65-F5344CB8AC3E}">
        <p14:creationId xmlns:p14="http://schemas.microsoft.com/office/powerpoint/2010/main" val="41995028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8519E-0AB8-9330-A6D0-C3446B517B0E}"/>
            </a:ext>
          </a:extLst>
        </p:cNvPr>
        <p:cNvGrpSpPr/>
        <p:nvPr/>
      </p:nvGrpSpPr>
      <p:grpSpPr>
        <a:xfrm>
          <a:off x="0" y="0"/>
          <a:ext cx="0" cy="0"/>
          <a:chOff x="0" y="0"/>
          <a:chExt cx="0" cy="0"/>
        </a:xfrm>
      </p:grpSpPr>
      <mc:AlternateContent xmlns:mc="http://schemas.openxmlformats.org/markup-compatibility/2006" xmlns:we="http://schemas.microsoft.com/office/webextensions/webextension/2010/11" xmlns:pca="http://schemas.microsoft.com/office/powerpoint/2013/contentapp">
        <mc:Choice Requires="we pca">
          <p:graphicFrame>
            <p:nvGraphicFramePr>
              <p:cNvPr id="12" name="Add-in 11">
                <a:extLst>
                  <a:ext uri="{FF2B5EF4-FFF2-40B4-BE49-F238E27FC236}">
                    <a16:creationId xmlns:a16="http://schemas.microsoft.com/office/drawing/2014/main" id="{34FBC810-CC52-E2CC-17AC-EE39F2A23A51}"/>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xmlns="">
          <p:pic>
            <p:nvPicPr>
              <p:cNvPr id="12" name="Add-in 11">
                <a:extLst>
                  <a:ext uri="{FF2B5EF4-FFF2-40B4-BE49-F238E27FC236}">
                    <a16:creationId xmlns:a16="http://schemas.microsoft.com/office/drawing/2014/main" id="{34FBC810-CC52-E2CC-17AC-EE39F2A23A51}"/>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18607775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FC4FD-B971-90FF-47E3-55D0F300897D}"/>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3416AA6B-7E14-3942-03C2-1D56C5AE5E51}"/>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3416AA6B-7E14-3942-03C2-1D56C5AE5E51}"/>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3454641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8CE60-587E-1D5C-8B50-ED3441BA49CE}"/>
              </a:ext>
            </a:extLst>
          </p:cNvPr>
          <p:cNvSpPr>
            <a:spLocks noGrp="1"/>
          </p:cNvSpPr>
          <p:nvPr>
            <p:ph type="ctrTitle"/>
          </p:nvPr>
        </p:nvSpPr>
        <p:spPr>
          <a:xfrm>
            <a:off x="6299835" y="430529"/>
            <a:ext cx="5486400" cy="3291840"/>
          </a:xfrm>
        </p:spPr>
        <p:txBody>
          <a:bodyPr/>
          <a:lstStyle/>
          <a:p>
            <a:r>
              <a:rPr lang="en-US" dirty="0"/>
              <a:t>Introduction</a:t>
            </a:r>
          </a:p>
        </p:txBody>
      </p:sp>
      <p:pic>
        <p:nvPicPr>
          <p:cNvPr id="12" name="Picture Placeholder 4" descr="A close-up of a wood grain">
            <a:extLst>
              <a:ext uri="{FF2B5EF4-FFF2-40B4-BE49-F238E27FC236}">
                <a16:creationId xmlns:a16="http://schemas.microsoft.com/office/drawing/2014/main" id="{7D5BDB53-9169-3BBC-9362-0539514AC7DD}"/>
              </a:ext>
            </a:extLst>
          </p:cNvPr>
          <p:cNvPicPr>
            <a:picLocks noGrp="1" noChangeAspect="1"/>
          </p:cNvPicPr>
          <p:nvPr>
            <p:ph type="pic" sz="quarter" idx="12"/>
          </p:nvPr>
        </p:nvPicPr>
        <p:blipFill rotWithShape="1">
          <a:blip r:embed="rId3">
            <a:extLst>
              <a:ext uri="{BEBA8EAE-BF5A-486C-A8C5-ECC9F3942E4B}">
                <a14:imgProps xmlns:a14="http://schemas.microsoft.com/office/drawing/2010/main">
                  <a14:imgLayer r:embed="rId4">
                    <a14:imgEffect>
                      <a14:colorTemperature colorTemp="4700"/>
                    </a14:imgEffect>
                    <a14:imgEffect>
                      <a14:saturation sat="0"/>
                    </a14:imgEffect>
                  </a14:imgLayer>
                </a14:imgProps>
              </a:ext>
              <a:ext uri="{28A0092B-C50C-407E-A947-70E740481C1C}">
                <a14:useLocalDpi xmlns:a14="http://schemas.microsoft.com/office/drawing/2010/main" val="0"/>
              </a:ext>
            </a:extLst>
          </a:blip>
          <a:srcRect/>
          <a:stretch/>
        </p:blipFill>
        <p:spPr>
          <a:xfrm>
            <a:off x="0" y="-11113"/>
            <a:ext cx="5791200" cy="6880226"/>
          </a:xfrm>
        </p:spPr>
      </p:pic>
      <p:sp>
        <p:nvSpPr>
          <p:cNvPr id="3" name="Text Placeholder 2">
            <a:extLst>
              <a:ext uri="{FF2B5EF4-FFF2-40B4-BE49-F238E27FC236}">
                <a16:creationId xmlns:a16="http://schemas.microsoft.com/office/drawing/2014/main" id="{0E02AE9C-BA1D-195E-3B93-A5A0CC03D8F3}"/>
              </a:ext>
            </a:extLst>
          </p:cNvPr>
          <p:cNvSpPr>
            <a:spLocks noGrp="1"/>
          </p:cNvSpPr>
          <p:nvPr>
            <p:ph type="body" sz="quarter" idx="11"/>
          </p:nvPr>
        </p:nvSpPr>
        <p:spPr>
          <a:xfrm>
            <a:off x="6299835" y="4568602"/>
            <a:ext cx="5486400" cy="1645920"/>
          </a:xfrm>
        </p:spPr>
        <p:txBody>
          <a:bodyPr/>
          <a:lstStyle/>
          <a:p>
            <a:r>
              <a:rPr lang="en-US" dirty="0"/>
              <a:t>Confidence-building strategies</a:t>
            </a:r>
          </a:p>
        </p:txBody>
      </p:sp>
    </p:spTree>
    <p:extLst>
      <p:ext uri="{BB962C8B-B14F-4D97-AF65-F5344CB8AC3E}">
        <p14:creationId xmlns:p14="http://schemas.microsoft.com/office/powerpoint/2010/main" val="14408719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F4807-2CD0-8343-8782-3C97B050962B}"/>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81370B3-BE32-DED5-22E4-37FAC6DF9BA5}"/>
              </a:ext>
            </a:extLst>
          </p:cNvPr>
          <p:cNvSpPr>
            <a:spLocks noGrp="1"/>
          </p:cNvSpPr>
          <p:nvPr>
            <p:ph type="ctrTitle"/>
          </p:nvPr>
        </p:nvSpPr>
        <p:spPr>
          <a:xfrm>
            <a:off x="6309904" y="411479"/>
            <a:ext cx="5486400" cy="3291840"/>
          </a:xfrm>
        </p:spPr>
        <p:txBody>
          <a:bodyPr/>
          <a:lstStyle/>
          <a:p>
            <a:r>
              <a:rPr lang="en-US" dirty="0"/>
              <a:t>Billed Meter Sources &amp; Billing Accuracy</a:t>
            </a:r>
          </a:p>
        </p:txBody>
      </p:sp>
      <p:sp>
        <p:nvSpPr>
          <p:cNvPr id="3" name="Text Placeholder 2">
            <a:extLst>
              <a:ext uri="{FF2B5EF4-FFF2-40B4-BE49-F238E27FC236}">
                <a16:creationId xmlns:a16="http://schemas.microsoft.com/office/drawing/2014/main" id="{CBFD5111-8E7A-97BE-981A-1D814ADF7B12}"/>
              </a:ext>
            </a:extLst>
          </p:cNvPr>
          <p:cNvSpPr>
            <a:spLocks noGrp="1"/>
          </p:cNvSpPr>
          <p:nvPr>
            <p:ph type="body" sz="quarter" idx="11"/>
          </p:nvPr>
        </p:nvSpPr>
        <p:spPr>
          <a:xfrm>
            <a:off x="6309905" y="4549552"/>
            <a:ext cx="5486400" cy="1645920"/>
          </a:xfrm>
        </p:spPr>
        <p:txBody>
          <a:bodyPr>
            <a:normAutofit/>
          </a:bodyPr>
          <a:lstStyle/>
          <a:p>
            <a:r>
              <a:rPr lang="en-US" dirty="0"/>
              <a:t>Monitoring Estimated Meters &amp; Billing Accuracy</a:t>
            </a:r>
          </a:p>
        </p:txBody>
      </p:sp>
    </p:spTree>
    <p:extLst>
      <p:ext uri="{BB962C8B-B14F-4D97-AF65-F5344CB8AC3E}">
        <p14:creationId xmlns:p14="http://schemas.microsoft.com/office/powerpoint/2010/main" val="730547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a:xfrm>
            <a:off x="594360" y="411479"/>
            <a:ext cx="5486400" cy="3291840"/>
          </a:xfrm>
        </p:spPr>
        <p:txBody>
          <a:bodyPr/>
          <a:lstStyle/>
          <a:p>
            <a:r>
              <a:rPr lang="en-US" dirty="0"/>
              <a:t>Thank you</a:t>
            </a:r>
          </a:p>
        </p:txBody>
      </p:sp>
      <p:sp>
        <p:nvSpPr>
          <p:cNvPr id="3" name="Text Placeholder 2">
            <a:extLst>
              <a:ext uri="{FF2B5EF4-FFF2-40B4-BE49-F238E27FC236}">
                <a16:creationId xmlns:a16="http://schemas.microsoft.com/office/drawing/2014/main" id="{8BE734F0-2DDD-AF70-F13D-F9E4C1929411}"/>
              </a:ext>
            </a:extLst>
          </p:cNvPr>
          <p:cNvSpPr>
            <a:spLocks noGrp="1"/>
          </p:cNvSpPr>
          <p:nvPr>
            <p:ph type="body" sz="quarter" idx="11"/>
          </p:nvPr>
        </p:nvSpPr>
        <p:spPr>
          <a:xfrm>
            <a:off x="594360" y="4549552"/>
            <a:ext cx="5486400" cy="1645920"/>
          </a:xfrm>
        </p:spPr>
        <p:txBody>
          <a:bodyPr/>
          <a:lstStyle/>
          <a:p>
            <a:r>
              <a:rPr lang="en-US" dirty="0">
                <a:solidFill>
                  <a:schemeClr val="accent2">
                    <a:lumMod val="50000"/>
                  </a:schemeClr>
                </a:solidFill>
              </a:rPr>
              <a:t>George Cavaliotis</a:t>
            </a:r>
          </a:p>
          <a:p>
            <a:r>
              <a:rPr lang="en-US" dirty="0">
                <a:solidFill>
                  <a:schemeClr val="accent2">
                    <a:lumMod val="50000"/>
                  </a:schemeClr>
                </a:solidFill>
              </a:rPr>
              <a:t>502-555-0152</a:t>
            </a:r>
          </a:p>
          <a:p>
            <a:r>
              <a:rPr lang="en-US" dirty="0">
                <a:solidFill>
                  <a:schemeClr val="accent2">
                    <a:lumMod val="50000"/>
                  </a:schemeClr>
                </a:solidFill>
              </a:rPr>
              <a:t>George@ceojuice.com</a:t>
            </a:r>
          </a:p>
          <a:p>
            <a:r>
              <a:rPr lang="en-US" dirty="0">
                <a:solidFill>
                  <a:schemeClr val="accent2">
                    <a:lumMod val="50000"/>
                  </a:schemeClr>
                </a:solidFill>
              </a:rPr>
              <a:t>www.ceojuice.com</a:t>
            </a:r>
          </a:p>
        </p:txBody>
      </p:sp>
    </p:spTree>
    <p:extLst>
      <p:ext uri="{BB962C8B-B14F-4D97-AF65-F5344CB8AC3E}">
        <p14:creationId xmlns:p14="http://schemas.microsoft.com/office/powerpoint/2010/main" val="4261132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5D3755-C3E2-975E-DE68-CDECC4B526EC}"/>
              </a:ext>
            </a:extLst>
          </p:cNvPr>
          <p:cNvSpPr>
            <a:spLocks noGrp="1"/>
          </p:cNvSpPr>
          <p:nvPr>
            <p:ph type="title"/>
          </p:nvPr>
        </p:nvSpPr>
        <p:spPr>
          <a:xfrm>
            <a:off x="594360" y="102875"/>
            <a:ext cx="10873740" cy="1680205"/>
          </a:xfrm>
        </p:spPr>
        <p:txBody>
          <a:bodyPr/>
          <a:lstStyle/>
          <a:p>
            <a:r>
              <a:rPr lang="en-US" dirty="0"/>
              <a:t>Building Confidence and Strengthening Our Partnership</a:t>
            </a:r>
          </a:p>
        </p:txBody>
      </p:sp>
      <p:sp>
        <p:nvSpPr>
          <p:cNvPr id="7" name="Text Placeholder 6">
            <a:extLst>
              <a:ext uri="{FF2B5EF4-FFF2-40B4-BE49-F238E27FC236}">
                <a16:creationId xmlns:a16="http://schemas.microsoft.com/office/drawing/2014/main" id="{F70BD87D-F7DA-961B-4024-A354DC87D168}"/>
              </a:ext>
            </a:extLst>
          </p:cNvPr>
          <p:cNvSpPr>
            <a:spLocks noGrp="1"/>
          </p:cNvSpPr>
          <p:nvPr>
            <p:ph sz="quarter" idx="13"/>
          </p:nvPr>
        </p:nvSpPr>
        <p:spPr>
          <a:xfrm>
            <a:off x="3657600" y="2281238"/>
            <a:ext cx="7810500" cy="3700462"/>
          </a:xfrm>
        </p:spPr>
        <p:txBody>
          <a:bodyPr>
            <a:normAutofit/>
          </a:bodyPr>
          <a:lstStyle/>
          <a:p>
            <a:pPr marL="0" indent="0">
              <a:buNone/>
            </a:pPr>
            <a:r>
              <a:rPr lang="en-US" sz="1800" dirty="0"/>
              <a:t>Welcome to our Annual Customer Business Review. At the heart of our success is the confidence you place in us to manage your printing needs efficiently and reliably. Building and maintaining this confidence is our </a:t>
            </a:r>
            <a:r>
              <a:rPr lang="en-US" sz="1800" b="1" dirty="0"/>
              <a:t>top priority</a:t>
            </a:r>
            <a:r>
              <a:rPr lang="en-US" sz="1800" dirty="0"/>
              <a:t>, and we achieve this through </a:t>
            </a:r>
            <a:r>
              <a:rPr lang="en-US" sz="1800" b="1" dirty="0"/>
              <a:t>transparent communication</a:t>
            </a:r>
            <a:r>
              <a:rPr lang="en-US" sz="1800" dirty="0"/>
              <a:t>, </a:t>
            </a:r>
            <a:r>
              <a:rPr lang="en-US" sz="1800" b="1" dirty="0"/>
              <a:t>consistent performance</a:t>
            </a:r>
            <a:r>
              <a:rPr lang="en-US" sz="1800" dirty="0"/>
              <a:t>, and a </a:t>
            </a:r>
            <a:r>
              <a:rPr lang="en-US" sz="1800" b="1" dirty="0"/>
              <a:t>proactive approach </a:t>
            </a:r>
            <a:r>
              <a:rPr lang="en-US" sz="1800" dirty="0"/>
              <a:t>to addressing your needs.</a:t>
            </a:r>
          </a:p>
          <a:p>
            <a:pPr marL="0" indent="0">
              <a:buNone/>
            </a:pPr>
            <a:r>
              <a:rPr lang="en-US" sz="1800" dirty="0"/>
              <a:t>Today, we will review our service performance, explore ways to enhance customer engagement, discuss contracts and leases, analyze equipment statistics, and look into non-managed devices. We will also outline next steps and actions to ensure continued progress and mutual success. We look forward to sharing insights, listening to your feedback, and exploring opportunities for ongoing growth and improvement together.</a:t>
            </a:r>
          </a:p>
          <a:p>
            <a:pPr marL="0" indent="0">
              <a:buNone/>
            </a:pPr>
            <a:endParaRPr lang="en-US" dirty="0"/>
          </a:p>
          <a:p>
            <a:endParaRPr lang="en-US" dirty="0"/>
          </a:p>
        </p:txBody>
      </p:sp>
      <p:grpSp>
        <p:nvGrpSpPr>
          <p:cNvPr id="19" name="Group 18">
            <a:extLst>
              <a:ext uri="{FF2B5EF4-FFF2-40B4-BE49-F238E27FC236}">
                <a16:creationId xmlns:a16="http://schemas.microsoft.com/office/drawing/2014/main" id="{C78CEA4F-D72A-C069-6A51-328B103CA0CA}"/>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7E473402-19FD-A5B0-5CB6-E5F3926D382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879D1CAD-2EA2-9376-7B64-0C3AC590F65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B16F8906-918C-BE0B-A4AB-6A1D48150AC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3200312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633A5-8BE3-D44D-57F3-2EF161376844}"/>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AB6D40A-2A0A-AF3D-8CF7-3ECD37765637}"/>
              </a:ext>
            </a:extLst>
          </p:cNvPr>
          <p:cNvSpPr>
            <a:spLocks noGrp="1"/>
          </p:cNvSpPr>
          <p:nvPr>
            <p:ph type="ctrTitle"/>
          </p:nvPr>
        </p:nvSpPr>
        <p:spPr>
          <a:xfrm>
            <a:off x="6309904" y="411479"/>
            <a:ext cx="5486400" cy="3291840"/>
          </a:xfrm>
        </p:spPr>
        <p:txBody>
          <a:bodyPr/>
          <a:lstStyle/>
          <a:p>
            <a:r>
              <a:rPr lang="en-US" dirty="0"/>
              <a:t>Service Performance Analysis</a:t>
            </a:r>
          </a:p>
        </p:txBody>
      </p:sp>
      <p:sp>
        <p:nvSpPr>
          <p:cNvPr id="3" name="Text Placeholder 2">
            <a:extLst>
              <a:ext uri="{FF2B5EF4-FFF2-40B4-BE49-F238E27FC236}">
                <a16:creationId xmlns:a16="http://schemas.microsoft.com/office/drawing/2014/main" id="{591442CD-A26D-1761-8CE7-8BC3075BB4ED}"/>
              </a:ext>
            </a:extLst>
          </p:cNvPr>
          <p:cNvSpPr>
            <a:spLocks noGrp="1"/>
          </p:cNvSpPr>
          <p:nvPr>
            <p:ph type="body" sz="quarter" idx="11"/>
          </p:nvPr>
        </p:nvSpPr>
        <p:spPr>
          <a:xfrm>
            <a:off x="6309905" y="4549552"/>
            <a:ext cx="5486400" cy="1645920"/>
          </a:xfrm>
        </p:spPr>
        <p:txBody>
          <a:bodyPr>
            <a:normAutofit/>
          </a:bodyPr>
          <a:lstStyle/>
          <a:p>
            <a:r>
              <a:rPr lang="en-US" dirty="0"/>
              <a:t>Monitoring Key Metrics to Ensure Optimal Performance and Customer Satisfaction</a:t>
            </a:r>
          </a:p>
        </p:txBody>
      </p:sp>
    </p:spTree>
    <p:extLst>
      <p:ext uri="{BB962C8B-B14F-4D97-AF65-F5344CB8AC3E}">
        <p14:creationId xmlns:p14="http://schemas.microsoft.com/office/powerpoint/2010/main" val="2039059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46ED-721D-85EE-2F1B-A31D0912DE29}"/>
              </a:ext>
            </a:extLst>
          </p:cNvPr>
          <p:cNvSpPr>
            <a:spLocks noGrp="1"/>
          </p:cNvSpPr>
          <p:nvPr>
            <p:ph type="title"/>
          </p:nvPr>
        </p:nvSpPr>
        <p:spPr>
          <a:xfrm>
            <a:off x="594360" y="278129"/>
            <a:ext cx="9778365" cy="1494596"/>
          </a:xfrm>
        </p:spPr>
        <p:txBody>
          <a:bodyPr/>
          <a:lstStyle/>
          <a:p>
            <a:r>
              <a:rPr lang="en-US" sz="3600" dirty="0"/>
              <a:t>Monitoring Key Metrics to Ensure Optimal Performance and Customer Satisfaction</a:t>
            </a:r>
          </a:p>
        </p:txBody>
      </p:sp>
      <p:sp>
        <p:nvSpPr>
          <p:cNvPr id="3" name="Content Placeholder 2">
            <a:extLst>
              <a:ext uri="{FF2B5EF4-FFF2-40B4-BE49-F238E27FC236}">
                <a16:creationId xmlns:a16="http://schemas.microsoft.com/office/drawing/2014/main" id="{DB097449-5B72-ADA0-3B2D-1CBC160D6B90}"/>
              </a:ext>
            </a:extLst>
          </p:cNvPr>
          <p:cNvSpPr>
            <a:spLocks noGrp="1"/>
          </p:cNvSpPr>
          <p:nvPr>
            <p:ph sz="quarter" idx="15"/>
          </p:nvPr>
        </p:nvSpPr>
        <p:spPr>
          <a:xfrm>
            <a:off x="594360" y="2827867"/>
            <a:ext cx="4490827" cy="3446128"/>
          </a:xfrm>
        </p:spPr>
        <p:txBody>
          <a:bodyPr>
            <a:normAutofit/>
          </a:bodyPr>
          <a:lstStyle/>
          <a:p>
            <a:r>
              <a:rPr lang="en-US" sz="1800" dirty="0"/>
              <a:t>Over the past period, we have observed </a:t>
            </a:r>
            <a:r>
              <a:rPr lang="en-US" sz="1800" b="1" dirty="0"/>
              <a:t>positive trends across our key service metrics</a:t>
            </a:r>
            <a:r>
              <a:rPr lang="en-US" sz="1800" dirty="0"/>
              <a:t>. The number of service calls has remained consistent, reflecting </a:t>
            </a:r>
            <a:r>
              <a:rPr lang="en-US" sz="1800" b="1" dirty="0"/>
              <a:t>stable operational efficiency</a:t>
            </a:r>
            <a:r>
              <a:rPr lang="en-US" sz="1800" dirty="0"/>
              <a:t>, while our </a:t>
            </a:r>
            <a:r>
              <a:rPr lang="en-US" sz="1800" b="1" dirty="0"/>
              <a:t>first call fix rate </a:t>
            </a:r>
            <a:r>
              <a:rPr lang="en-US" sz="1800" dirty="0"/>
              <a:t>has significantly </a:t>
            </a:r>
            <a:r>
              <a:rPr lang="en-US" sz="1800" b="1" dirty="0"/>
              <a:t>improved</a:t>
            </a:r>
            <a:r>
              <a:rPr lang="en-US" sz="1800" dirty="0"/>
              <a:t>, demonstrating our team's growing expertise and effective troubleshooting processes. Machine uptime has increased, ensuring </a:t>
            </a:r>
            <a:r>
              <a:rPr lang="en-US" sz="1800" b="1" dirty="0"/>
              <a:t>greater availability and reduced downtime</a:t>
            </a:r>
            <a:r>
              <a:rPr lang="en-US" sz="1800" dirty="0"/>
              <a:t> for your operations. </a:t>
            </a:r>
          </a:p>
        </p:txBody>
      </p:sp>
      <p:sp>
        <p:nvSpPr>
          <p:cNvPr id="4" name="Content Placeholder 3">
            <a:extLst>
              <a:ext uri="{FF2B5EF4-FFF2-40B4-BE49-F238E27FC236}">
                <a16:creationId xmlns:a16="http://schemas.microsoft.com/office/drawing/2014/main" id="{41FC7B50-71A6-D8BE-C032-5EB4CF5706D5}"/>
              </a:ext>
            </a:extLst>
          </p:cNvPr>
          <p:cNvSpPr>
            <a:spLocks noGrp="1"/>
          </p:cNvSpPr>
          <p:nvPr>
            <p:ph sz="quarter" idx="16"/>
          </p:nvPr>
        </p:nvSpPr>
        <p:spPr>
          <a:xfrm>
            <a:off x="5881898" y="2827867"/>
            <a:ext cx="4490827" cy="3446128"/>
          </a:xfrm>
        </p:spPr>
        <p:txBody>
          <a:bodyPr>
            <a:normAutofit/>
          </a:bodyPr>
          <a:lstStyle/>
          <a:p>
            <a:r>
              <a:rPr lang="en-US" sz="1800" dirty="0"/>
              <a:t>Additionally, we have consistently </a:t>
            </a:r>
            <a:r>
              <a:rPr lang="en-US" sz="1800" b="1" dirty="0"/>
              <a:t>met or exceeded our Service Level Agreements</a:t>
            </a:r>
            <a:r>
              <a:rPr lang="en-US" sz="1800" dirty="0"/>
              <a:t> (SLAs), with response hours and resolution times being maintained at optimal levels. These improvements are the result of dedicated efforts to streamline workflows, enhance technician training, and implement proactive maintenance strategies. Our </a:t>
            </a:r>
            <a:r>
              <a:rPr lang="en-US" sz="1800" b="1" dirty="0"/>
              <a:t>focus remains</a:t>
            </a:r>
            <a:r>
              <a:rPr lang="en-US" sz="1800" dirty="0"/>
              <a:t> on </a:t>
            </a:r>
            <a:r>
              <a:rPr lang="en-US" sz="1800" b="1" dirty="0"/>
              <a:t>continuous improvement </a:t>
            </a:r>
            <a:r>
              <a:rPr lang="en-US" sz="1800" dirty="0"/>
              <a:t>to deliver the highest level of customer experience, ensuring that your printing environment is reliable, efficient, and backed by responsive support.</a:t>
            </a:r>
          </a:p>
        </p:txBody>
      </p:sp>
    </p:spTree>
    <p:extLst>
      <p:ext uri="{BB962C8B-B14F-4D97-AF65-F5344CB8AC3E}">
        <p14:creationId xmlns:p14="http://schemas.microsoft.com/office/powerpoint/2010/main" val="888484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3D5A9926-7C5B-4368-28D2-99386039517D}"/>
                  </a:ext>
                </a:extLst>
              </p:cNvPr>
              <p:cNvGraphicFramePr>
                <a:graphicFrameLocks noGrp="1"/>
              </p:cNvGraphicFramePr>
              <p:nvPr>
                <p:extLst>
                  <p:ext uri="{D42A27DB-BD31-4B8C-83A1-F6EECF244321}">
                    <p14:modId xmlns:p14="http://schemas.microsoft.com/office/powerpoint/2010/main" val="2822490901"/>
                  </p:ext>
                </p:extLst>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3D5A9926-7C5B-4368-28D2-99386039517D}"/>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4127695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2A1D3-20CA-BA0D-3123-6107D2AEDA5B}"/>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B29A5E9C-DEE9-EF72-B374-B48B9255CE71}"/>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B29A5E9C-DEE9-EF72-B374-B48B9255CE71}"/>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3825765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6138A-D9AD-254A-C249-A74D7AE802AF}"/>
            </a:ext>
          </a:extLst>
        </p:cNvPr>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12" name="Add-in 11">
                <a:extLst>
                  <a:ext uri="{FF2B5EF4-FFF2-40B4-BE49-F238E27FC236}">
                    <a16:creationId xmlns:a16="http://schemas.microsoft.com/office/drawing/2014/main" id="{04B8007A-2DFF-03A9-2A58-C094FFB25A76}"/>
                  </a:ext>
                </a:extLst>
              </p:cNvPr>
              <p:cNvGraphicFramePr>
                <a:graphicFrameLocks noGrp="1"/>
              </p:cNvGraphicFramePr>
              <p:nvPr/>
            </p:nvGraphicFramePr>
            <p:xfrm>
              <a:off x="279400" y="270932"/>
              <a:ext cx="11590867" cy="6299201"/>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12" name="Add-in 11">
                <a:extLst>
                  <a:ext uri="{FF2B5EF4-FFF2-40B4-BE49-F238E27FC236}">
                    <a16:creationId xmlns:a16="http://schemas.microsoft.com/office/drawing/2014/main" id="{04B8007A-2DFF-03A9-2A58-C094FFB25A76}"/>
                  </a:ext>
                </a:extLst>
              </p:cNvPr>
              <p:cNvPicPr>
                <a:picLocks noGrp="1" noRot="1" noChangeAspect="1" noMove="1" noResize="1" noEditPoints="1" noAdjustHandles="1" noChangeArrowheads="1" noChangeShapeType="1"/>
              </p:cNvPicPr>
              <p:nvPr/>
            </p:nvPicPr>
            <p:blipFill>
              <a:blip r:embed="rId4"/>
              <a:stretch>
                <a:fillRect/>
              </a:stretch>
            </p:blipFill>
            <p:spPr>
              <a:xfrm>
                <a:off x="279400" y="270932"/>
                <a:ext cx="11590867" cy="6299201"/>
              </a:xfrm>
              <a:prstGeom prst="rect">
                <a:avLst/>
              </a:prstGeom>
            </p:spPr>
          </p:pic>
        </mc:Fallback>
      </mc:AlternateContent>
    </p:spTree>
    <p:extLst>
      <p:ext uri="{BB962C8B-B14F-4D97-AF65-F5344CB8AC3E}">
        <p14:creationId xmlns:p14="http://schemas.microsoft.com/office/powerpoint/2010/main" val="588114649"/>
      </p:ext>
    </p:extLst>
  </p:cSld>
  <p:clrMapOvr>
    <a:masterClrMapping/>
  </p:clrMapOvr>
</p:sld>
</file>

<file path=ppt/theme/theme1.xml><?xml version="1.0" encoding="utf-8"?>
<a:theme xmlns:a="http://schemas.openxmlformats.org/drawingml/2006/main"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webextension1.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cW1PbSBb+Ky5v7Wa3ykn1RepL3hKSzKYGMllIzdbUVB76cgRKhOSRZBI2xX/f05INBtuyAdt4BihCbLXU/Z37pdv+0fdpNczM+QdzCv2X/ddF8fXUlF97tD/o5+01GtGERAQY985a4amDGEeLYZ0WedV/+aNfm/IY6l/TamSyMBFe/P3zoG+y7KM5Du8Sk1Uw6A+hrIrcZOn/oL0Zh+pyBBeDPnwfZkVpwpRHtakhTHuGt+P7AOEFxxWNq9MzOAJXt1cPYViU9fi9UjE1kFDLOFfeCmmtx2eSNKtxmjCdPX/7fVgitB8TyhIlTcKoc4r4SHjnCSP4TH0+DKN7COO4KFNnsn4DsISqxfOjv1dko9Pm1dtr14+KUengEJJmKK/T+jzMNKrq4jTAuEBSP5YFMqIZeOVcMcrr5vJJ8W2vBFzT91/Si8ElSCpAS6e8jhmSyLyNhd0EyDc40wzAcLETXcQ4uMQR6gkxgnp8tREWzkX3n5EpUbq9f/R+A1N24uSUWMkVovOSKsaAkmirot4vXKPdnSgTpRPnJDEENHNSoKWpjaAs8rpEc5pBORkINjiqOrFK4RXajrLKecE9amm0Eb08GpVncD5H9lAFfo4XOu/EGsdRRLlmChkLVgoQRGyVr/jwUlNKNDovKpNIU7Qkha6WyAcR/l7hu5FCEjEaOQc6jkmsOEp/u+ycDByYL0W33cfSR9pBojnXynEDTGzEPy3R0k6MzsiIW4iYiIlCdhIw9AEwfgrrdUYiiKKYEwfCSGK1J85tBOdSsX8YnVroljs4cMx4DxJiLi0nXG3E338Cd5KnLjX5DNowtIIfJQYIZdQSH2sK1HMWbwTpEZRnqYPeHqZls5zFi0H+K3lT7oSl2mH2REikVSwZ11vm7bsUMh/GO4GaRBuuPYZUq53mWptp43/lz0zuwG8iMzlATT3p/ZIkFXRndyrxGOaNQh8gFBqVMptxpUv0tBOjiGLlZYypHZcgtGExxoetsDFcXMzFz3ilarP/JsFfXg+EoqIpPIInMWk+rgy4ltRyj5WNRe+rKUMaw/XO4gHT8Mii7ptEaiokw790LlfaWcIkv04KGjbovyuL02a6ceVV4Z1TtlqPhr0DMNUIGYcjjW9+SS6wqvrvCZTQPIlE+LQec/VDUc+yeq84HZoyrW6++znNkRlk0N+HpHlsvNQSYbVvGrA3/cc47e21xPaKvPf2j1E6PIVxdXOYHp80K+2nOI7qHNhhslGYLR9lGd7U/Hy+uKlGq0FbxLrb4pyxgbVb4vX1prChg06xfp4f20ir7Wl+nI1r5ytlbpWjX2Xo3stQmdsvEKIn3oCkHjes86Y2jdIM2wVTaMdDqof/Q6Pcc6Xz7A0+4Ytv+bMgo0E/rd7nWJkjqiPIWls7WD5LKPP7YwlfTEp5JP7LlP0291Zj1d4ESz83BCirE+GkARox6yEGoniYrpO5NXyvbfH9Gneb2bh1hMReCywppJVaEmkW+44HrNrvq0HHkLdCnVGiKwe3mqvz066uJWAVD/cqbxz4xGV1+zY2mLpxBYZeuja/kJldLgzNC+r0FJ4xwuhzEn4/EfKy+W3sZvr5buT84ZCzuchbm70IklngRaralPWbcdeuwwks5RLaQu5vPRFlz/nMRKt4ttdQfwPIn005pqL0UL4+b4h8k5aTXiMdzETWdVlp4Ot63WHXaq0LFJoZR2Mee6yMdMQJtdFSp3XrlMZN2/lVY2zz2czt7MZ1dWXvnrdsuEW8KwnBRgL6CtwI1I/3Lq5w909SLPnz1gMIZqKEKkKB2JhidUUUPCn53H70g2v5wu7441TzKXasoOeW2AhMHDJRQSNKGadbzEBX6iu9gcqV6XCBiDdRZi2FNWl1/VQWo+HO6t1O1lu35+0WlGrsm0xeTfaQW9LKImteTchFf5zBGWTt6B8jKM9x9eaOa6u+mCXkc5AGEpKZYRWUJDAZL6ElBtg/h976FpjZoPiY5vkEQmDvEjpusmsBJdenxZvKoo1RExonKhOCwqDvTtLMl+iHAtU3b/l9vnb/UmMwfDYh41NxjAY2RceKs7w/vPcUewcLpvg8tpkIlEiojok3USzD1rbjW/Src7P43/Dn+cFBpw9d2JC9dSet1aJFvbS/TansLV1nluawd4JF4/V+ylbLrytWLqzALndD1lSDXS3ZlmE+MtLIWBpNDfFhc9p29J0fn4a9wrhnjqF3CNUQRQK9T1jz9/6Z5r0TnK/615Pq3Vn1qKY0SiLBZQQiVsAJJ4tVb7zl8a4ZFAAmop4IE0XGc2lcPH9X7ZFufFzfvt7djY/rODe/8bHSuZPtFwp3PW3wVCGsV9ZryN8vV32xaJmNZPB3IXZpDj9Ly1gP15G6X8pcWWc0IzSKLESESNURBB78TMKTxd2LmW3gjyPpSOKNJDwGoJFRSm9R5ktbXgtOTG3I9/9p+5E7qYOrC7fVRUZlDOh6NGeEWM6tsmKLurjw2MCB+br+/fO/tOSXsXINwf1yiRfNnBuJ5EvJuGOgZZrG3AmqCSFCeu0F22aLfjFZqDbZwjOfm/G53WC68/8nC7y/jNdritcm37JN3iRsaU59A/e6G+JjuQpCVcyYYcpLIgmJpVjeN374pu3WN+Euu3r/Ds283p334VyGaQeU4Ftsc5t76+6x3YWwNueRkqFa+MhgKAAVE+lgeSi4b1Pthk6s0lbr7qDR9XXQpjWyq1lG9ie+8/GYyCr71A8Cau5nhVax1cUmupn++63ZG/i5xeXHjNzEPsDtN5bb49EucUKohDiihJJWEb58U+rJQT1OB3W0/+o9ygSr+zmfw9yIP2A3DXJjzN26Td5gZmuOSfi6BWE8ERFTlAgGxD+Z4+M1x+5yaCe27TGeVFXv3d67w52Ac4dTBA8KEtUhGNVOwhyP+96BcSdpDt1avy1Uf28tsPctrRFUD/3oTsCayHTf2KJspdjDsQbsXYJlbWwGb7/vYKAMQzbhxhsuNDGcxNwSDbf6TMmunlVzpvTjod1kPJMskVwSqokWsdIKLyxl/CM6RdYZjp7Oi612Xowo7iJriActI+8tw39/Aut+iKbmJH7/Bdua80kbnyj0kWAJcEcjKoFYGb5M7ckN3S/De3JPq7knaSMufBxrZjVIEr7sRe6Me7pfANq5/OMaOW0KQmIvBWWaANBYRYJiHhjm7N6rPTFDmP1CBUwjBeOaSOkxiRTCxRy2Jsqf2i85WGzE7edPe6McWd8r4SyFb1sR6ozdboew9pP/F/P304tRXQ2Ng48mhzn76s0mswc/fr1sV3wQOJRihbPk/ua7RC+30S8u/g+RDcNxw1QAAA==&quot;"/>
    <we:property name="creatorSessionId" value="&quot;fa2dc281-9ab5-4eb0-9621-0f2b7045ecca&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cfU/bSBr/KlFOd72VaDUv9rz0P0rbvVWh7UG1p9WqOo1nHoNbY2dth5ar+O73jO1AIIkTIA7ZBURpMmPP/J73l3HyY+iScpSa8/fmFIYvh6/y/OupKb4O6HBnmLVjHz68O9g9fPff97sHb3A4H1VJnpXDlz+GlSmOofo1Kccm9Svg4O+fd4YmTT+aY/8uNmkJO8MRFGWemTT5HzQX41RVjOFiZwjfR2leGL/kUWUq8Mue4eX4HvemLzjuaGyVnMER2KoZPYRRXlTte6VCaiCmEeNcuUjIKHJ4T5ykFS7jl4vO33wfFQjtx4SkWEkTM2qtIi4QzjrCCN5TnY/87B7COM6LxJp0WAMsoGzw/Bju5en4tH715tr4UT4uLBxCXE9lVVKd+5XGZZWfehgXSOrHIkdG1BO71ubjrKqHT/JvewXgnm74kl7sXIKkArS0yumQIYnMRaGI+gD5GleaAegHO9EFjIONLaGOECOow1e9sHAuun+PTYHSHfxj8BuYohMnpySSXCE6J6liDCgJNirq/dzW2t2JMlY6tlYSQ0AzK4WFUPWCMs+qAs1pBuVkwtvguOzEKoVTaDsqUtYJ7lBLg1708mhcnMH5HNlD6fnZbnTeiTUMg4ByzRQyFiIpQBCxUb7izUtNKdbovKiMA03RklQUCSIfRPh7uetGCnHAaGAt6DAkoeIo/c2yczJxYL7k3XYfShdoC7HmXCvLDTDRi39aoqWdGK2RAY8gYCIkCtlJwNAHwPjJ79cZiSAIQk4sCCNJpB2xthecS8X+fnwaQbfcwYJlxjmQEHIZccJVL/7+E9iTLLGJyWbQ+qkV/CgxQCijEXGhpkAdZ2EvSI+gOEssDPYwLZvlLA56+a/kTbkVEdUWsydCAq1CybjeMG/fJpA6P98J1MTacO0wpEbaaq61mTb+XXdmMguuj8zkADX1ZPAhjkvozu5U7DDMG4U+QCg0KmX6caVL9LQTowhC5WSIqR2XILRhIcaHjbDRDy7m4mccKZvsv07wl9cDvqioCw/vSUyStZUB15JG3DlqI/S+mjKk0Y93Fg+YhgcR6r6JpaZCMvxL53KlWcUv8uukoGE7w7dFflov15ZcJV45ZavVeDQ4AFOOkXE4U/vml+QCq6r/nEAB9Z1IhEuqlqvv82qW1Xv56cgUSXnz3bskQ2aQneE+xPVt7VZLhNW8qcHe9B9t2jtoiB3k2eDNH+NkdAptdXOYHJ/UO+0nOI/q7Nlh0rFfLRunKV5U/3y+uKlGq0FbxLrb4pyxgbVb4vX9prChg06wfp4f20ij7Ul2nLa185UyN8oxLFN074WvzKMv4KMnXoCkHtesc6YytdKMmg0TaOZ9qof/Q63cc6Xz7DXe4fJv2TMvo51hUv6SYWWOqI4gbWztYPkqvswfthK+mJTySPyXKfutry1b1e6DpZ9rAlSkY2GlARqwyEEIRHG/XCdzK/heRfn3a9ytV+ORJSR0WmBJISOpJZFmse94wKr9vhp0DFkj1BklunJwq7k6N+3qGgJW8XC7We3AJy6r27exnakLV2DopWtzC5nZ5cLQvKBKTuEZI4w+J/73EyEv69/abqbv70bOHw45m4u8sdkLL5kFXqSsTFG9brt2HU5gKZfQFjJ364Uoe85nFlrFs72C6htA9mzKMeWFg+LVeU3k66SY9BrpzkxkXZeVer6u1x127da4QKGZsTTkocPKSAec0ChY6rRundLYaTu/aoz1n83czm5sV1f27nlLzy3ibUkIegnoK3DDU98eWlzhHp4kWPJnjQcQzAQxVYQCiUKK1RVR8KTkc/vRD67lC7vjj1PNp9ixgp5HJArAhD4TFTSglHG6wQx0pb7SayhtkYwWiLiPMmsprEmr6+ciH4+2Vu+2st66PW83oFStbzJZOTlDbkgr8rR+NSEX/XEKZ5A2s3+MoTjH3esrru36YpaQz14aSEhqRqVXEs9kHEJL9LDf+d76BphZo/iYZNkEgmfvEjpusmsBJdeXxYuKvIlRExonKuODws7QniSpK9APeapvXvL7fO3+UGEwfDYh41N+jAY2RceKq/xyeO8l9g4WLPG5tZkAlIipDokzQSj90bblG/Src7P43/Dn+cFBpw9d2JC9dSet0aJFvbS/TansLV1nmmSwd4JF4/V+ykbLrytWLqzALk9D1lSDXW3ZlGEuMNLIUBpNDXH+cDrq6Ds/Pg3bxbhnjmFwCOUIRQKDT1jzD/6ZZIMTXK/86Un17qx6VFMaxIHgMgARKuCEk8Wq1x55vK0nBYAJqCPCBIFxXBobzj9Ve6QHH9ePr7f34OM6zv4PPlZ67mTzhcJdnzZ4qhDWK+s15O+Xu75YtE0vGfxdiF2aw8/S0urhOlL3S5mryBrNCA2CCAJCpOoIAg/+TMKTxd2LmU3gDwNpSeyMJDwEoIFRSm9Q5ktbXguemOrJ9/9p+5FbqYOrC7fRRUZlCOh6NGeERJxHKhIb1MWFjw0cmK/rPz//S0t+GSvXENwvt3hRr9lLJF9Kxh0DLdM05FZQTQgR0mkn2CZb9IvJQrVJFz7z2Y/P7QbTnf8/WeD9ZbxeU7y2+IZt8iZhS3PqG7jX3RBv5SoIVSFjhikniSQklGJ53/jhm7YbP4S77Or9yzfzBnc+h7Mpph1QgGuwzW3urbvHdhfCmpxHSoZq4QKDoQBUSKSF5aHgvk21GzqxSlutu4NG19dBm9bIrmYZ2Z/4zsdjIqucUz8IqLmfFVrFVhebaD/991uz1/Nzg9u3jOzjHOD2B8vN49E2tkKomFiihJKRInz5odSTg3qcDupof/cXlAlW93M+h9mLP2A3DbI35m7cJm8wszHHmFoIhXFEBExRIhgQ92SOj9ccu8uhrTi2x3hSloO3e28PtwLOHZ4ieFCQqA7eqLYSZjvvBgfGniQZdGv9plD9vbHAwbekQlAD9KNbAWsi030T5UUjxQHO1WDvEiwrE6Xw5vsWBko/FcXcOMOFJoaTkEdEw60+U7Ktz6pZU7h2ajsZzySLJZeEaqJFqLTCgaWMf0RPkXWGo6fnxVZ7XowoboPIEAdaBs5FDP/9Caz7IZqak/j9F2xrzietfaLQBYLFwC0NqAQSSf9lak9u6H4Z3pN7Ws09ySjgwoWhZpEGSfyXvcitcU/3C0Bbl39cI6dJQUjopKBMEwAaqkBQzAP9mt1ntSdmBLNfqIBppGBcEykdJpFC2JDDxkT5c/MlB4uNuPn86WCcIesHBZwl8G0jQp2x280Q1nzy/2L+eXo+rsqRsfDRZDDnXL0+ZHbg2tfLTsV3PIcSrHCWXF9/l+jlMfrFxf8BdVm7mrxUAAA=&quot;"/>
    <we:property name="isFiltersActionButtonVisible" value="false"/>
    <we:property name="isFooterCollapsed" value="false"/>
    <we:property name="isVisualContainerHeaderHidden" value="false"/>
    <we:property name="pageDisplayName" value="&quot;CR - Service Summary&quot;"/>
    <we:property name="pageName" value="&quot;ReportSection8851aef1b2338db67bbd&quot;"/>
    <we:property name="pptInsertionSessionID" value="&quot;56C816D6-E88D-4DA6-BBE6-ACAC3FB267A9&quot;"/>
    <we:property name="reportEmbeddedTime" value="&quot;2025-09-04T08:48:52.901Z&quot;"/>
    <we:property name="reportName" value="&quot;ID774 QBR&quot;"/>
    <we:property name="reportState" value="&quot;CONNECTED&quot;"/>
    <we:property name="reportUrl" value="&quot;/groups/me/apps/bad4953e-2346-4e88-8442-4bc05ea53fa9/reports/c1ab75ab-b52c-4884-b4ab-75b95d21433a/ReportSection8851aef1b2338db67bbd?bookmarkGuid=99297937-ed7c-4c6c-a841-b74c74d22a74&amp;bookmarkUsage=1&amp;ctid=783dfb14-ea4b-4aef-8e5a-a9767765fce4&amp;fromEntryPoint=export&amp;pbi_source=storytelling_addin&quot;"/>
  </we:properties>
  <we:bindings/>
  <we:snapshot xmlns:r="http://schemas.openxmlformats.org/officeDocument/2006/relationships"/>
</we:webextension>
</file>

<file path=ppt/webextensions/webextension10.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bbU/bShb+K5E/3H7JvZoXz3iGbxTa1VUL7RLU1WqFVvNyDG4dO7IdKBfx3/eMHQqUxAkpCawuFSrJjGfmmee8zDnHw1Xks3qSm8tDM4ZoJ3pblt/Gpvo2oNEwKmZtnz59ONg9+vDfw92Dd9hcTpqsLOpo5ypqTHUKzZesnpo8zICN/zkZRibPP5vT8C01eQ3DaAJVXRYmz/6C7mHsaqopXA8j+D7Jy8qEKUeNaSBMe46P43dcm/7BcUXjmuwcRuCarvUIJmXVzL6zmFhGbAyCkJhzIhgP4NMsb3CaMJ29fPd9UiG0q5stpSoxKaPOKeJj6Z0njOCY5nISevcQxmlZZc7kUQuwgrrDcxXtlfl03H56d699VE4rB0eQtl1FkzWXYaZp3ZTjAOMat/q5KpGItmPXuXJaNG3zWXmxVwGu6aMdej38AZJK0IlTXgumBGXeCmk3AXIfZ3oAMDT2oosZB5c6Qj0hRlKPnzZC4Vx0/5yaCqU7+G3wbzBVL05OiU24QnQ+oYoxoCTeqqg/lq7V7l6UqdKpcwkxBDRziXQg1EZQlkVToTk9QHnTEWxwWvdiTaRXaDvKKucl96il8Ub0cjStzuFyjuyhDnzOFrrsxSpEHFOumUJiwSYSJJFb5RUHLzWlVFPLaJLGmqIlKWslSZ5F+Hul70cKacxo7BxoIYhQHKW/XTpvOg7M17Lf7kXiY+0g1Zxr5bgBJjfin5ZoaS9GZ5KYW4iZFEQhnQQMfQaMx2G93pMI4lhw4kCahFjtiXMbwblU7IfTsYV+uYMDx4z3kIDgieWEq434+2NwZ0XmMlM8QBu6VvCjxAChjFrihaZAPWdiI0hHUJ1nDgZ7GJY9ZBYbg/xX8qbcSUu1w+gJQy2tRMK43jK37zPIfejvBWpSbbj2eKRa7TTX2tw1/l1/bgqHYzYQmRygpp4NPqVpDf3RnUo9HvNGoQ+QCo1Kmc240iV62otRxkL5RGBoxxOQ2jCB58NWaAyNi1k8wZa6i/7bAH95PhCSijbxCJ7EZMUsMzCeegy9mDTKSkkwqsEQG9vrrDjNZ6nK7djjbt8NfG9s+T1kQvYrBG+1c3UdQAZ5Ok0sACMuxmDDKRVGz09FnjGOJx2DfZusc3QZ1b09Rhjdnrb52SkggWEQbmPSrZVBfbvV+5++3GRzbBi9r8pxO2yWbwbl+WkDw6iDgCCH0b/OoIJ2AArOZ82MgN3Ch18fIW06nsYTU2X1DWs33z5k4Tlc9vbBFQjtvrTgFpF5lJ2etRN+zJqOCdymyaftKHyoycbwhqE+/U7CzzEhO+3PGxx9b3w/cv58yNlc5PjvpP1vGB42cxSgbjAz25/l8dDq+nosoS0U/tETUfY7fzDROIS1/bO8eQvNBUAx2+ZJGFZWHqq3l+0m97PqpvpAhz+J4OmsNPDa1Tqw7+sdB9fCrGd28FSrnXQsxylQKiQe5R5YYokmZqnTuuP6V7Nzd9fOb1PlVWz9sGwe7rbfbsi6duP66jR9plNM8/zWQrZcNPpVd77AlFcxm30c4cuLe3bztBq8Ahth97My5i3u6CzDJKDoPACGMTSU/GLDmWUhf9HLT+a/jZLfq1A9u5YvrJf9PdX8Dh3L9TwxLPGapVoTKqiPBU22GYEuqDN0zXOrDCRkG0+bTywAsTttzgCf6dj8c78XysYpadMQN8+VbxFEiANGUzvOmrD2dqA8Nh3dKiELi3ZbRXHcvlQ7MsW3Y8w0nxfLblFfQPX8OPDwG8Pc0GeLIA4/j1qpzHdkSw+nxtgc3v1UN9hUmrG6F+xOMys8sd5JS6TyIIFwIp//5Fj6ruelxATDKKv/LM5xBvAjyDshHiyfJbwE31hMsTqpXSrorZWp9ZQLoqiwiU9i8XJ0YF2ze5V/P6Gd7I0Fq420QAgBwiSPVfJyZP9i5f4ccru1V0F8YllMuLax4NQpoFuU2dKUZcE7sM2c2f+/+eSL9B2rC7fTxVjLlErDCeexToT2Xmzz7FjvasOrBjwBpTP5EyKoToEpjWeHUXiMbLPysO69plcNeBJSOx1wQiTWMCmFcUrH3lBBFuvA7B3z+7ZTp2nCSaogXNYLd/WkN3PfNK9Wia3vVmJH0EwngwMw9bRa8f3ir5VjZ0stoflHPfYhvTPfO+g2OyiLwX1RrF+jXQ3aIuoei/PBvYKXclFsQyHImteXXp3QU0i480EJVV4w0JwySXQSA3qjLZ5Djy9vvor+F8icnTuSszghKSRKMEqNIYJtUeaPLvG/inx9LjuJa+BaOhnHTgORiWCJ4WGeflbPzAQe3tpSUlCv4hgMIVQ7L7zkS7Vn4buqRx6w/+huUi08YmcvuQfTwuMBW8F5BhfraJQzlZ91rVl+3s7GuutF1/M1v5w29cQ4+GwKmGMBKAiDs/kV9XcYGMpsvkzf2z9h+qHw19f/A5nHvjYzNQAA&quot;"/>
    <we:property name="creatorSessionId" value="&quot;a0159381-8cfc-41f5-a4a4-37e9cc1983d1&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bbU/bShb+K5E/3H7JvZoXz3iGbxTa1VUL7RLU1WqFVvNyDG4dO7IdKBfx3/eMHQqUxAkpCawuFSrJjGfmmee8zDnHw1Xks3qSm8tDM4ZoJ3pblt/Gpvo2oNEwKmZtnz59ONg9+vDfw92Dd9hcTpqsLOpo5ypqTHUKzZesnpo8zICN/zkZRibPP5vT8C01eQ3DaAJVXRYmz/6C7mHsaqopXA8j+D7Jy8qEKUeNaSBMe46P43dcm/7BcUXjmuwcRuCarvUIJmXVzL6zmFhGbAyCkJhzIhgP4NMsb3CaMJ29fPd9UiG0q5stpSoxKaPOKeJj6Z0njOCY5nISevcQxmlZZc7kUQuwgrrDcxXtlfl03H56d699VE4rB0eQtl1FkzWXYaZp3ZTjAOMat/q5KpGItmPXuXJaNG3zWXmxVwGu6aMdej38AZJK0IlTXgumBGXeCmk3AXIfZ3oAMDT2oosZB5c6Qj0hRlKPnzZC4Vx0/5yaCqU7+G3wbzBVL05OiU24QnQ+oYoxoCTeqqg/lq7V7l6UqdKpcwkxBDRziXQg1EZQlkVToTk9QHnTEWxwWvdiTaRXaDvKKucl96il8Ub0cjStzuFyjuyhDnzOFrrsxSpEHFOumUJiwSYSJJFb5RUHLzWlVFPLaJLGmqIlKWslSZ5F+Hul70cKacxo7BxoIYhQHKW/XTpvOg7M17Lf7kXiY+0g1Zxr5bgBJjfin5ZoaS9GZ5KYW4iZFEQhnQQMfQaMx2G93pMI4lhw4kCahFjtiXMbwblU7IfTsYV+uYMDx4z3kIDgieWEq434+2NwZ0XmMlM8QBu6VvCjxAChjFrihaZAPWdiI0hHUJ1nDgZ7GJY9ZBYbg/xX8qbcSUu1w+gJQy2tRMK43jK37zPIfejvBWpSbbj2eKRa7TTX2tw1/l1/bgqHYzYQmRygpp4NPqVpDf3RnUo9HvNGoQ+QCo1Kmc240iV62otRxkL5RGBoxxOQ2jCB58NWaAyNi1k8wZa6i/7bAH95PhCSijbxCJ7EZMUsMzCeegy9mDTKSkkwqsEQG9vrrDjNZ6nK7djjbt8NfG9s+T1kQvYrBG+1c3UdQAZ5Ok0sACMuxmDDKRVGz09FnjGOJx2DfZusc3QZ1b09Rhjdnrb52SkggWEQbmPSrZVBfbvV+5++3GRzbBi9r8pxO2yWbwbl+WkDw6iDgCCH0b/OoIJ2AArOZ82MgN3Ch18fIW06nsYTU2X1DWs33z5k4Tlc9vbBFQjtvrTgFpF5lJ2etRN+zJqOCdymyaftKHyoycbwhqE+/U7CzzEhO+3PGxx9b3w/cv58yNlc5PjvpP1vGB42cxSgbjAz25/l8dDq+nosoS0U/tETUfY7fzDROIS1/bO8eQvNBUAx2+ZJGFZWHqq3l+0m97PqpvpAhz+J4OmsNPDa1Tqw7+sdB9fCrGd28FSrnXQsxylQKiQe5R5YYokmZqnTuuP6V7Nzd9fOb1PlVWz9sGwe7rbfbsi6duP66jR9plNM8/zWQrZcNPpVd77AlFcxm30c4cuLe3bztBq8Ahth97My5i3u6CzDJKDoPACGMTSU/GLDmWUhf9HLT+a/jZLfq1A9u5YvrJf9PdX8Dh3L9TwxLPGapVoTKqiPBU22GYEuqDN0zXOrDCRkG0+bTywAsTttzgCf6dj8c78XysYpadMQN8+VbxFEiANGUzvOmrD2dqA8Nh3dKiELi3ZbRXHcvlQ7MsW3Y8w0nxfLblFfQPX8OPDwG8Pc0GeLIA4/j1qpzHdkSw+nxtgc3v1UN9hUmrG6F+xOMys8sd5JS6TyIIFwIp//5Fj6ruelxATDKKv/LM5xBvAjyDshHiyfJbwE31hMsTqpXSrorZWp9ZQLoqiwiU9i8XJ0YF2ze5V/P6Gd7I0Fq420QAgBwiSPVfJyZP9i5f4ccru1V0F8YllMuLax4NQpoFuU2dKUZcE7sM2c2f+/+eSL9B2rC7fTxVjLlErDCeexToT2Xmzz7FjvasOrBjwBpTP5EyKoToEpjWeHUXiMbLPysO69plcNeBJSOx1wQiTWMCmFcUrH3lBBFuvA7B3z+7ZTp2nCSaogXNYLd/WkN3PfNK9Wia3vVmJH0EwngwMw9bRa8f3ir5VjZ0stoflHPfYhvTPfO+g2OyiLwX1RrF+jXQ3aIuoei/PBvYKXclFsQyHImteXXp3QU0i480EJVV4w0JwySXQSA3qjLZ5Djy9vvor+F8icnTuSszghKSRKMEqNIYJtUeaPLvG/inx9LjuJa+BaOhnHTgORiWCJ4WGeflbPzAQe3tpSUlCv4hgMIVQ7L7zkS7Vn4buqRx6w/+huUi08YmcvuQfTwuMBW8F5BhfraJQzlZ91rVl+3s7GuutF1/M1v5w29cQ4+GwKmGMBKAiDs/kV9XcYGMpsvkzf2z9h+qHw19f/A5nHvjYzNQAA&quot;"/>
    <we:property name="isFiltersActionButtonVisible" value="false"/>
    <we:property name="isFooterCollapsed" value="true"/>
    <we:property name="isVisualContainerHeaderHidden" value="false"/>
    <we:property name="pageDisplayName" value="&quot;CR - Survey Results&quot;"/>
    <we:property name="pageName" value="&quot;ReportSection240b20b4e50043305231&quot;"/>
    <we:property name="pptInsertionSessionID" value="&quot;56C816D6-E88D-4DA6-BBE6-ACAC3FB267A9&quot;"/>
    <we:property name="reportEmbeddedTime" value="&quot;2025-09-04T07:59:40.704Z&quot;"/>
    <we:property name="reportName" value="&quot;ID774 QBR&quot;"/>
    <we:property name="reportState" value="&quot;CONNECTED&quot;"/>
    <we:property name="reportUrl" value="&quot;/groups/me/apps/bad4953e-2346-4e88-8442-4bc05ea53fa9/reports/c1ab75ab-b52c-4884-b4ab-75b95d21433a/ReportSection240b20b4e50043305231?bookmarkGuid=6270868a-9e1f-4e46-8dc9-c4b610a7f8c0&amp;bookmarkUsage=1&amp;ctid=783dfb14-ea4b-4aef-8e5a-a9767765fce4&amp;fromEntryPoint=export&quot;"/>
  </we:properties>
  <we:bindings/>
  <we:snapshot xmlns:r="http://schemas.openxmlformats.org/officeDocument/2006/relationships"/>
</we:webextension>
</file>

<file path=ppt/webextensions/webextension11.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cW28buxH+K4IKNC3gU/B+8ZvjJMVB4iS101McFEExJGftTeRdY7Vy4mP4v3e4kho7lldyYlkKGkMPWnJJfpz7kCNfDlM5PhvBxWs4xeHu8GldfzyF5uOAD3eG1aztzZuXB3uHL//zeu/gOTXXZ21ZV+Ph7uWwheYY29/K8QRGeQZq/Pf7nSGMRm/hOD8VMBrjzvAMm3Fdwaj8A6cvU1fbTPBqZ4ifz0Z1A3nKoxZazNOe0+v0TGvzv0laEWJbnuMRxnbaeohnddPOnmOMSRaMaRWZYYyJoJHGFOWopWnydOHi+eezhqBdzrdUOAuF4DE6lpRJMTHBaEx7cZZ79wnGcd2UEUbDDmCD4ymey+F+PZqcdt+e32g/qidNxEMsuq6qLduLPNNk3NanGcYVbfVtUxMhuo69GOtJ1XbNJ/Wn/QZpzTTc5Vc7/wPJDXobXfJaOM1FCtqEdYB8RjPdApgbe9EpITEWkfHEGBie6NtaSLgQ3T8m0BB3B38e/I7Q9OKUnAUrHaFLljshkDP1qKx+VcdOuntRFs4XMVoGDL2I1kTUbi0o66ptSJ1uoZx3ZB2cjHuxWpMc6Y4LLiYjE0mpWotcHk2ac7xYwHscZ3rOFrroxaq1Ulx64YiwGKxBw8yj0pUGL1WlwvMguC2U56RJLgTD7EaYv1+nfqRYKMFVjOi1ZtpJ4v7jknPecQAf6n691zYpH7HwUnoXJaAwa7FPS6S0F2MEq2RAJYxmjsjJEPgGML7L6/V6IlRKSxbRgGXBJxbjWnAuZfvryWnAfr5jxCggJbSopQ2SSbcWe/8O40lVxhKqW2hz1wp2lAEyLnhgSXuOPEmh14L0CJvzMuJgn8Ky25Slxsz/laypjCZwHyl6Ykx5p62Q/pFp+6LEUcr9vUCh8CB9IpcafPTSe7iu/HvpHKpIY9YQmRyQpJ4M3hTFGPujO1ckcvPgyAYYR0rlYD2mdImc9mI0SrtkNYV20qLxIHTCxyFjbrybiu+pZTyN/rsAf3k+QC/1JgRRa0wiBseEdEarxFxcuNPpLHmS3+ZJitgZvmjq0266WRqV3/yywf29wQvsRneWdpddUY70rxNssBtDxi2V7YxGr+v2NuH269MzaMrx108vy4rowXaGr7BoV6b89KFD+TXV9/dmnbnjsDw+6WZ9VdKWSRDzpmE0yUOryWhEL3V/76++UwDm9OlFc1sCzrtMMrsGKKsZZ41zFiUmA9wqzZij6DS3j8vqeDTLPbsMs/s2Zcewxc9tqD/n1DZ8wOx+di+v8pootfCaScWk146iHpZ6ROlbhSVeF5YvacS2SUvsy2EfS1bunVCzqbHoY/94RN6xucH9IS1x3LE6QQsd3c+ma5U47a+nkoAd8xdu+8kzGpHqT9WT4WzrV/OTDML94Zr56kaMZ9x9YGrk3c+OeL7gHp6UFCDl2DSzQyiVopRcGyaZSD6Z8FPIF2bvG5fyO88S/j/F/Bo5lsu5KIQIhUBIziRHIVfQ/j5yfpOhBwjjSYOrbuF1XQ0OoIJjTINnmMPx8WA2xa1d/Wnwz+r05rsL+L2zNRgPiNajRRCXimSEJs26bvheemgSNk8vOlY8K5v5yS8ZluebZcNUvpGStuCVSAE9sBQ5C25pjJmsxWRBJJ2EVGBlUms547srnjqAj7dDKXYt3E+cABbSimiUQyMNA7FCuL8NqjDfgXFFoYRR+Ug6Ohctk5vewdxIjQd/qU7TX3vxc8cjBG5UUEGiMcwmu2n8v74d7KWUJ11I/KVK3kIY4fMF0bXgaGW0kaEyMUgTglpukDemJtvhX3eG5fjX6pxmwHSEo6ldPFg+S75sW5t/XkLJ9x3upCWQQjKhIWjmyAcbswXcPsKmhNEd54rXvewmb4rWg+P+fuLxIOSQYsMYyErOjOQh2caNc+UVjNvpOdeGgbwomy1BcvcB0Urh8cOA2L+A6hBPoazIOWwSyAEcbwWOp69ebgWO33G0Go71CyqRZKa+I4iz7s2hyRK7RXBIbrcIDUnNFqH59e0s9H6wwPvO1Jp/nVo/fFAzjT2d0I4VFlyw3lOaw1hanjtjUMACDctpt2LCB+43nRjdLzUNQssgCgbKGkabSArNpndwn9RUcYrfORC3OICSTIPf9tT0WoWNkSl6TEZIlFEwq9S1673NxbMPrMPbcjzGFbMOtIkRXZYVZyNfquKFiNq4wLxnwLmSBvjGz27up+Ka7BPmEzRuTEJDQuY2voP7qLgmuhtnrESBNt/9Sw2bxr+yinvpo0xFCB4c0wZDNLgOFV/L3cyPqeYy+eStCc6QzACDXA+0VM0ToAYwDAOxynJlWVxcabG1aq5i1IWPnFlmUkDF0fxQas4clykEqSIXkgKqFHTaNP7VPXkwihsgLWdA7gVJ6NZTFP9tZw5zlBY8ixgZE0BmNGmMWxSu5gO+fipHk8iKGpLxxDmL0multgj/N184/ph2tkjk2wqEpIPhUtkkjbrbzm5/UPvzpuQuUr6flZ05SpJj4tIjhOA4MrEF/O4zfT95/l3knPI9SCu5SgjggiKeuxR74qkf4xDqJ9/7yDnlexFEoSmOceRnGTgtvWBbwPcVLsB+sv8hqDqVAghMF7qwkSeWHLl8ER+zHOLHrTncSvavVrOY+6z3MmCwNhnPhZec867+tp+wJ3CGC0pqNAiJlG4EK0MkM0J/S2XoocL5v2OVSXxniDsrSh5MKoq2Bw0FufjpUaoGb11tPM7GZmLlZIQEgE67yGRSIB+1ymnlH3d/rzofT6m0QKO/VIh/y69nug2sUie+lyu/L68VfvdViIuH+9HMnJh91eFk67AtT/GJYIL/wvLnHWO73WdaOH1tfD9yuTnkYiHyqaRfZc7cYdLHLTTts9k/d+ixyEupRLpQpXtPxMUv8tZEq7iZp9h+QrxR2b6e29M+Lc10feDQpGe1bAP66ug72i1S/3rSjs8g4luocIEIEJmBzGNa0Sd3v+4qw2gZi7r/LzL8IoP/BYlGMcrQRAAA&quot;"/>
    <we:property name="creatorSessionId" value="&quot;b7330076-19fa-48d3-a08e-73b53eb58ad7&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cW28buxH+K4IKNC3gU/B+8ZvjJMVB4iS101McFEExJGftTeRdY7Vy4mP4v3e4kho7lldyYlkKGkMPWnJJfpz7kCNfDlM5PhvBxWs4xeHu8GldfzyF5uOAD3eG1aztzZuXB3uHL//zeu/gOTXXZ21ZV+Ph7uWwheYY29/K8QRGeQZq/Pf7nSGMRm/hOD8VMBrjzvAMm3Fdwaj8A6cvU1fbTPBqZ4ifz0Z1A3nKoxZazNOe0+v0TGvzv0laEWJbnuMRxnbaeohnddPOnmOMSRaMaRWZYYyJoJHGFOWopWnydOHi+eezhqBdzrdUOAuF4DE6lpRJMTHBaEx7cZZ79wnGcd2UEUbDDmCD4ymey+F+PZqcdt+e32g/qidNxEMsuq6qLduLPNNk3NanGcYVbfVtUxMhuo69GOtJ1XbNJ/Wn/QZpzTTc5Vc7/wPJDXobXfJaOM1FCtqEdYB8RjPdApgbe9EpITEWkfHEGBie6NtaSLgQ3T8m0BB3B38e/I7Q9OKUnAUrHaFLljshkDP1qKx+VcdOuntRFs4XMVoGDL2I1kTUbi0o66ptSJ1uoZx3ZB2cjHuxWpMc6Y4LLiYjE0mpWotcHk2ac7xYwHscZ3rOFrroxaq1Ulx64YiwGKxBw8yj0pUGL1WlwvMguC2U56RJLgTD7EaYv1+nfqRYKMFVjOi1ZtpJ4v7jknPecQAf6n691zYpH7HwUnoXJaAwa7FPS6S0F2MEq2RAJYxmjsjJEPgGML7L6/V6IlRKSxbRgGXBJxbjWnAuZfvryWnAfr5jxCggJbSopQ2SSbcWe/8O40lVxhKqW2hz1wp2lAEyLnhgSXuOPEmh14L0CJvzMuJgn8Ky25Slxsz/laypjCZwHyl6Ykx5p62Q/pFp+6LEUcr9vUCh8CB9IpcafPTSe7iu/HvpHKpIY9YQmRyQpJ4M3hTFGPujO1ckcvPgyAYYR0rlYD2mdImc9mI0SrtkNYV20qLxIHTCxyFjbrybiu+pZTyN/rsAf3k+QC/1JgRRa0wiBseEdEarxFxcuNPpLHmS3+ZJitgZvmjq0266WRqV3/yywf29wQvsRneWdpddUY70rxNssBtDxi2V7YxGr+v2NuH269MzaMrx108vy4rowXaGr7BoV6b89KFD+TXV9/dmnbnjsDw+6WZ9VdKWSRDzpmE0yUOryWhEL3V/76++UwDm9OlFc1sCzrtMMrsGKKsZZ41zFiUmA9wqzZij6DS3j8vqeDTLPbsMs/s2Zcewxc9tqD/n1DZ8wOx+di+v8pootfCaScWk146iHpZ6ROlbhSVeF5YvacS2SUvsy2EfS1bunVCzqbHoY/94RN6xucH9IS1x3LE6QQsd3c+ma5U47a+nkoAd8xdu+8kzGpHqT9WT4WzrV/OTDML94Zr56kaMZ9x9YGrk3c+OeL7gHp6UFCDl2DSzQyiVopRcGyaZSD6Z8FPIF2bvG5fyO88S/j/F/Bo5lsu5KIQIhUBIziRHIVfQ/j5yfpOhBwjjSYOrbuF1XQ0OoIJjTINnmMPx8WA2xa1d/Wnwz+r05rsL+L2zNRgPiNajRRCXimSEJs26bvheemgSNk8vOlY8K5v5yS8ZluebZcNUvpGStuCVSAE9sBQ5C25pjJmsxWRBJJ2EVGBlUms547srnjqAj7dDKXYt3E+cABbSimiUQyMNA7FCuL8NqjDfgXFFoYRR+Ug6Ohctk5vewdxIjQd/qU7TX3vxc8cjBG5UUEGiMcwmu2n8v74d7KWUJ11I/KVK3kIY4fMF0bXgaGW0kaEyMUgTglpukDemJtvhX3eG5fjX6pxmwHSEo6ldPFg+S75sW5t/XkLJ9x3upCWQQjKhIWjmyAcbswXcPsKmhNEd54rXvewmb4rWg+P+fuLxIOSQYsMYyErOjOQh2caNc+UVjNvpOdeGgbwomy1BcvcB0Urh8cOA2L+A6hBPoazIOWwSyAEcbwWOp69ebgWO33G0Go71CyqRZKa+I4iz7s2hyRK7RXBIbrcIDUnNFqH59e0s9H6wwPvO1Jp/nVo/fFAzjT2d0I4VFlyw3lOaw1hanjtjUMACDctpt2LCB+43nRjdLzUNQssgCgbKGkabSArNpndwn9RUcYrfORC3OICSTIPf9tT0WoWNkSl6TEZIlFEwq9S1673NxbMPrMPbcjzGFbMOtIkRXZYVZyNfquKFiNq4wLxnwLmSBvjGz27up+Ka7BPmEzRuTEJDQuY2voP7qLgmuhtnrESBNt/9Sw2bxr+yinvpo0xFCB4c0wZDNLgOFV/L3cyPqeYy+eStCc6QzACDXA+0VM0ToAYwDAOxynJlWVxcabG1aq5i1IWPnFlmUkDF0fxQas4clykEqSIXkgKqFHTaNP7VPXkwihsgLWdA7gVJ6NZTFP9tZw5zlBY8ixgZE0BmNGmMWxSu5gO+fipHk8iKGpLxxDmL0multgj/N184/ph2tkjk2wqEpIPhUtkkjbrbzm5/UPvzpuQuUr6flZ05SpJj4tIjhOA4MrEF/O4zfT95/l3knPI9SCu5SgjggiKeuxR74qkf4xDqJ9/7yDnlexFEoSmOceRnGTgtvWBbwPcVLsB+sv8hqDqVAghMF7qwkSeWHLl8ER+zHOLHrTncSvavVrOY+6z3MmCwNhnPhZec867+tp+wJ3CGC0pqNAiJlG4EK0MkM0J/S2XoocL5v2OVSXxniDsrSh5MKoq2Bw0FufjpUaoGb11tPM7GZmLlZIQEgE67yGRSIB+1ymnlH3d/rzofT6m0QKO/VIh/y69nug2sUie+lyu/L68VfvdViIuH+9HMnJh91eFk67AtT/GJYIL/wvLnHWO73WdaOH1tfD9yuTnkYiHyqaRfZc7cYdLHLTTts9k/d+ixyEupRLpQpXtPxMUv8tZEq7iZp9h+QrxR2b6e29M+Lc10feDQpGe1bAP66ug72i1S/3rSjs8g4luocIEIEJmBzGNa0Sd3v+4qw2gZi7r/LzL8IoP/BYlGMcrQRAAA&quot;"/>
    <we:property name="isFiltersActionButtonVisible" value="false"/>
    <we:property name="isFooterCollapsed" value="true"/>
    <we:property name="isVisualContainerHeaderHidden" value="false"/>
    <we:property name="pageDisplayName" value="&quot;CR - Non Managed Devices&quot;"/>
    <we:property name="pageName" value="&quot;ReportSectioncccd3f0054c060002b5e&quot;"/>
    <we:property name="pptInsertionSessionID" value="&quot;56C816D6-E88D-4DA6-BBE6-ACAC3FB267A9&quot;"/>
    <we:property name="reportEmbeddedTime" value="&quot;2025-09-04T08:36:11.225Z&quot;"/>
    <we:property name="reportName" value="&quot;ID774 QBR&quot;"/>
    <we:property name="reportState" value="&quot;CONNECTED&quot;"/>
    <we:property name="reportUrl" value="&quot;/groups/me/apps/bad4953e-2346-4e88-8442-4bc05ea53fa9/reports/c1ab75ab-b52c-4884-b4ab-75b95d21433a/ReportSectioncccd3f0054c060002b5e?bookmarkGuid=d729c9f8-25c5-40a0-b323-f0498bd05cfa&amp;bookmarkUsage=1&amp;ctid=783dfb14-ea4b-4aef-8e5a-a9767765fce4&amp;fromEntryPoint=export&quot;"/>
  </we:properties>
  <we:bindings/>
  <we:snapshot xmlns:r="http://schemas.openxmlformats.org/officeDocument/2006/relationships"/>
</we:webextension>
</file>

<file path=ppt/webextensions/webextension12.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bbW/UOhb+K6N8WL7MXR2/xTbfSgtXV1Dg0orVaoVWfjmZhpsms0mm0EX972snKW2ZaWYKnWm1gCrRxLHz+Lw/J+6XxOfNvDDnr80pJk+TZ1X116mp/5qQZJqUw703b14e7r17+e/Xe4fPw+1q3uZV2SRPvyStqWfYvs+bhSniCuHmvz5ME1MUb80sXmWmaHCazLFuqtIU+X+xfzgMtfUCL6YJfp4XVW3ikketaTEuexYeD9fh3eTvLLzRuDY/wyN0bX/3Hc6ruh2urbTGEyuF81Q6RJaiD3OyvGjDMnE5e/7887wO0L5cbilT0mSUOKfA89Q7DxTCnPZ8Hkf3A4xZVefOFEkHsMamx/Ml2a+KxWn32/Mb94+qRe3wHWbdUNnm7XlcadG01WmEcRG2+raugiC6gT3nqkXZdrdPqk/7NYZ3+uQpuZh+BUlS1NIprwVVglBvRWq3AfIgrLQEMN4cRccpQ5c5IB7ApMSH37YiwpXo/lyYOmh38rfJP9HUozgZASuZCui8JIpSJMB3qupXleusexRlpnTmnAQDqKmTqUOhtoKyKts6uNMSysuB6IOLZhSrTL0KvqOscj5lPlgp34pdHi3qMzxfoXtsojyHF52PYhWCc8I0VUGwaGWKKaQ7lWuYvNaVMk0sJTLjmgRPUtamIB9E+fuVH0eKGaeEO4daCBCKBe3vVpyXA4fmYzXu90J6rh1mmjGtHDNI063EpzVWOorRGcmZRU5TASqIE9CQB8B4HN83momQc8HAYWokWO3Bua3gXKv214tTi+N6R4eOGu9RomDSMmBqK/H+GN1JmbvclEto49AGcRQMAqHEgheaIPGMiq0gPcL6LHc42Q9l2bJkw82o/42iKXOpJdqF6gmAayUkZXrHsn2RY+Hj+ChQk2nDtA8p1WqnmdbmuvPv+TNTuq5KvPfK5DBY6snkTZY1OF7dqcyHNG9UiAGpCk6lzHZC6Ro7HcWYcqF8KKyBMImpNlSE/LATMcabt0vxQ7jT9NV/V+Cv5wORVHTEI0YSk5cDM9DMI0lFilIqcF4ryXi83+TlrBioytXc437fLX5ubfU5MiH7EWO0evrlIoLUqSc6414QKwQCJxogzl5NRZal2D8XH3t/SYDoNHlRV6fdhIGiufDkiqpzmvTw4CIQsH+cYI3dpLBfn7eDAl5X7bJW9qvTuanz5turl3kZ5AbT5BVm7cZq7S86mCOU510+O+nWfJWHHfcyfm+KRZxYLooiPNT9+3CxY/4FvW2Nqb8pQjCtb2g/Ca+YdczVm9Z0cp/378qxH4+FVfgfO+Wv3PaTgzDDV5/KJ8mw9YtL4htwf7xm7d2MZtDuPUsj7n7oCFzhTk7ykE9jKRNGQVrBFDMelCYicFRnzC8jX0n2HtzKb6WeP6eZXxPHeju3gpMsRa5AgHEupajE2tTQnJg5LicGa5zOjAKAyEK8DdUIu4vP3DSOQzTNosZNxfE7llEJk2Habc4/WZQe60mNZzl++h6Dcab2w9ANAYSLOqz87Lzb3EFeX7bxyPQb/LvZWG9yRPNAD5WWDMGA9Qp5uu0w9pXdPPowtqIbtLNg9p0dqscS0qZJ3vxRnoUV0B9h0Rv74fpVYjt8eyFxY6F+GJI8M5hx9Agp1wiWcbHWO3bcqDrAxtX5/CfMb3eXTq9VzQnxVltNhROUCJnCo9DqMdanedml5l+KvbOAet0GdRKmbSqpTw140NqNlBgDv3/RDSqqtc6s8EIEBgxCoVzdLNks5zXXc94Rtov5VYbefuLbrIb4mvmWfWgoHif9ZidVObmplu/Pg3csb74R3V1xLvV0Hk239uf04SWh9H7LDDihnBNEk/iJChVf3zN6wO9WW1Je05q6PRg+/49oMEzHNj/FJxQo+Q3izzHA0+5nKL+w9HdeiNDf2NJCmxjUM2w/Id6wp03Zzr0rKsbUHRnz1Ut7K3YkUyrQZNBceE5lbLjv0Io3P8Hwo+Y76znnCgu+So6bpUl/PU32G9gkO+6VXTP7iueN5UX6vYTQ3yrMsfS31jmvzx9Hzh4OOV2JvPfuzsd+hbD799L7j11jbxuCFhM2VLvWxg6f1ECIHOlk3yiZJdWYchQeOBrg4Kwyj+mDOFz7iNcjFsCdc0yTlFtiPeHa25VF/g/VrJewbi9bLzc0ycvJkavWHDwYCAq3jkkRckogOJ5qQ8DtVNrBCHM/6SL4erSZkYaCyhymQnuQgWVv5XjUGrTHJ3W1mI1/3x1Mg6gsBS4YsywYdBAy1z/A/1b2PB8xBby1+fmNje6M+G3HiQCUzXT8dMesIki5R9ypWR59zY/ro5Wk0gOhmRdUS51Kz9XjOLa3DDWEVOaNR+eFZ5R5l6a7Pbx32RxCvwFar1GrTAJaooEJKsHwX72e/7tez830KYK6tQXKpAq1inCaicdzvHTZRg0zIWkiUppyoa0mVvvHdBZ6GTGC4iSjAMZ45Znz1uz29PazvCg2lK4CwVELaQC4B0hB4G6xvjkLKp5hhBxo+P65K9Z0/JcKLJ0Ra4LMwXpGrJSG7TY5PDPND8C34K13UllwzqJzROF2/iDhXj63LGVmSThjXnFNI2GSEGxoAx6xN5vVODOXcX87nbD/7H890/ViUQ6kFdbvKVhT8AclCHeQMsLJjQD5oHvar4K3oN+v5vmQF+60M+mQOUnB0hCWUDvgt6T7re8sJLeYun4PpGR++6n++Ez3yB8H32xWfEcnrzW2wOdLBzU78r+quVct2mZuHL41Ja5o8AQZmdL3h0k3+JA/jWDygGDN892fyCVXHab/AWHn4EGTNwAA&quot;"/>
    <we:property name="creatorSessionId" value="&quot;8e2289a5-f32d-4d13-a334-b24458379d82&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bbW/UOhb+K6N8WL7MXR2/xTbfSgtXV1Dg0orVaoVWfjmZhpsms0mm0EX972snKW2ZaWYKnWm1gCrRxLHz+Lw/J+6XxOfNvDDnr80pJk+TZ1X116mp/5qQZJqUw703b14e7r17+e/Xe4fPw+1q3uZV2SRPvyStqWfYvs+bhSniCuHmvz5ME1MUb80sXmWmaHCazLFuqtIU+X+xfzgMtfUCL6YJfp4XVW3ikketaTEuexYeD9fh3eTvLLzRuDY/wyN0bX/3Hc6ruh2urbTGEyuF81Q6RJaiD3OyvGjDMnE5e/7887wO0L5cbilT0mSUOKfA89Q7DxTCnPZ8Hkf3A4xZVefOFEkHsMamx/Ml2a+KxWn32/Mb94+qRe3wHWbdUNnm7XlcadG01WmEcRG2+raugiC6gT3nqkXZdrdPqk/7NYZ3+uQpuZh+BUlS1NIprwVVglBvRWq3AfIgrLQEMN4cRccpQ5c5IB7ApMSH37YiwpXo/lyYOmh38rfJP9HUozgZASuZCui8JIpSJMB3qupXleusexRlpnTmnAQDqKmTqUOhtoKyKts6uNMSysuB6IOLZhSrTL0KvqOscj5lPlgp34pdHi3qMzxfoXtsojyHF52PYhWCc8I0VUGwaGWKKaQ7lWuYvNaVMk0sJTLjmgRPUtamIB9E+fuVH0eKGaeEO4daCBCKBe3vVpyXA4fmYzXu90J6rh1mmjGtHDNI063EpzVWOorRGcmZRU5TASqIE9CQB8B4HN83momQc8HAYWokWO3Bua3gXKv214tTi+N6R4eOGu9RomDSMmBqK/H+GN1JmbvclEto49AGcRQMAqHEgheaIPGMiq0gPcL6LHc42Q9l2bJkw82o/42iKXOpJdqF6gmAayUkZXrHsn2RY+Hj+ChQk2nDtA8p1WqnmdbmuvPv+TNTuq5KvPfK5DBY6snkTZY1OF7dqcyHNG9UiAGpCk6lzHZC6Ro7HcWYcqF8KKyBMImpNlSE/LATMcabt0vxQ7jT9NV/V+Cv5wORVHTEI0YSk5cDM9DMI0lFilIqcF4ryXi83+TlrBioytXc437fLX5ubfU5MiH7EWO0evrlIoLUqSc6414QKwQCJxogzl5NRZal2D8XH3t/SYDoNHlRV6fdhIGiufDkiqpzmvTw4CIQsH+cYI3dpLBfn7eDAl5X7bJW9qvTuanz5turl3kZ5AbT5BVm7cZq7S86mCOU510+O+nWfJWHHfcyfm+KRZxYLooiPNT9+3CxY/4FvW2Nqb8pQjCtb2g/Ca+YdczVm9Z0cp/378qxH4+FVfgfO+Wv3PaTgzDDV5/KJ8mw9YtL4htwf7xm7d2MZtDuPUsj7n7oCFzhTk7ykE9jKRNGQVrBFDMelCYicFRnzC8jX0n2HtzKb6WeP6eZXxPHeju3gpMsRa5AgHEupajE2tTQnJg5LicGa5zOjAKAyEK8DdUIu4vP3DSOQzTNosZNxfE7llEJk2Habc4/WZQe60mNZzl++h6Dcab2w9ANAYSLOqz87Lzb3EFeX7bxyPQb/LvZWG9yRPNAD5WWDMGA9Qp5uu0w9pXdPPowtqIbtLNg9p0dqscS0qZJ3vxRnoUV0B9h0Rv74fpVYjt8eyFxY6F+GJI8M5hx9Agp1wiWcbHWO3bcqDrAxtX5/CfMb3eXTq9VzQnxVltNhROUCJnCo9DqMdanedml5l+KvbOAet0GdRKmbSqpTw140NqNlBgDv3/RDSqqtc6s8EIEBgxCoVzdLNks5zXXc94Rtov5VYbefuLbrIb4mvmWfWgoHif9ZidVObmplu/Pg3csb74R3V1xLvV0Hk239uf04SWh9H7LDDihnBNEk/iJChVf3zN6wO9WW1Je05q6PRg+/49oMEzHNj/FJxQo+Q3izzHA0+5nKL+w9HdeiNDf2NJCmxjUM2w/Id6wp03Zzr0rKsbUHRnz1Ut7K3YkUyrQZNBceE5lbLjv0Io3P8Hwo+Y76znnCgu+So6bpUl/PU32G9gkO+6VXTP7iueN5UX6vYTQ3yrMsfS31jmvzx9Hzh4OOV2JvPfuzsd+hbD799L7j11jbxuCFhM2VLvWxg6f1ECIHOlk3yiZJdWYchQeOBrg4Kwyj+mDOFz7iNcjFsCdc0yTlFtiPeHa25VF/g/VrJewbi9bLzc0ycvJkavWHDwYCAq3jkkRckogOJ5qQ8DtVNrBCHM/6SL4erSZkYaCyhymQnuQgWVv5XjUGrTHJ3W1mI1/3x1Mg6gsBS4YsywYdBAy1z/A/1b2PB8xBby1+fmNje6M+G3HiQCUzXT8dMesIki5R9ypWR59zY/ro5Wk0gOhmRdUS51Kz9XjOLa3DDWEVOaNR+eFZ5R5l6a7Pbx32RxCvwFar1GrTAJaooEJKsHwX72e/7tez830KYK6tQXKpAq1inCaicdzvHTZRg0zIWkiUppyoa0mVvvHdBZ6GTGC4iSjAMZ45Znz1uz29PazvCg2lK4CwVELaQC4B0hB4G6xvjkLKp5hhBxo+P65K9Z0/JcKLJ0Ra4LMwXpGrJSG7TY5PDPND8C34K13UllwzqJzROF2/iDhXj63LGVmSThjXnFNI2GSEGxoAx6xN5vVODOXcX87nbD/7H890/ViUQ6kFdbvKVhT8AclCHeQMsLJjQD5oHvar4K3oN+v5vmQF+60M+mQOUnB0hCWUDvgt6T7re8sJLeYun4PpGR++6n++Ez3yB8H32xWfEcnrzW2wOdLBzU78r+quVct2mZuHL41Ja5o8AQZmdL3h0k3+JA/jWDygGDN892fyCVXHab/AWHn4EGTNwAA&quot;"/>
    <we:property name="isFiltersActionButtonVisible" value="false"/>
    <we:property name="isFooterCollapsed" value="true"/>
    <we:property name="isVisualContainerHeaderHidden" value="false"/>
    <we:property name="pageDisplayName" value="&quot;CR - Contracts Details&quot;"/>
    <we:property name="pageName" value="&quot;ReportSectionb7bad1b75cd27cee36ed&quot;"/>
    <we:property name="pptInsertionSessionID" value="&quot;56C816D6-E88D-4DA6-BBE6-ACAC3FB267A9&quot;"/>
    <we:property name="reportEmbeddedTime" value="&quot;2025-09-04T08:07:50.688Z&quot;"/>
    <we:property name="reportName" value="&quot;ID774 QBR&quot;"/>
    <we:property name="reportState" value="&quot;CONNECTED&quot;"/>
    <we:property name="reportUrl" value="&quot;/groups/me/apps/bad4953e-2346-4e88-8442-4bc05ea53fa9/reports/c1ab75ab-b52c-4884-b4ab-75b95d21433a/ReportSectionb7bad1b75cd27cee36ed?bookmarkGuid=6df7efaf-aa03-428a-b07e-4457ab59f4e2&amp;bookmarkUsage=1&amp;ctid=783dfb14-ea4b-4aef-8e5a-a9767765fce4&amp;fromEntryPoint=export&quot;"/>
  </we:properties>
  <we:bindings/>
  <we:snapshot xmlns:r="http://schemas.openxmlformats.org/officeDocument/2006/relationships"/>
</we:webextension>
</file>

<file path=ppt/webextensions/webextension13.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cbW/bOBL+K4YPuO4B2R7fJJL9lqbtYdGm7SXBLhaH4MCXUaJWlrySnDZX5L/fUHJSp7ZlJbEd712CoLVFiXxm5uFwZkjl29Cn1Tgzl+/NCIYvhi+L4vPIlJ8HdLg3zKfXPnx4e7h/9Pbf7/cPX+PlYlynRV4NX3wb1qY8g/rXtJqYLPSAF/91ujc0WfbRnIVvickq2BuOoayK3GTpf6C9GZvqcgJXe0P4Os6K0oQuj2tTQ+j2Am/H7zg2fc5xROPq9AKOwdXt1SMYF2U9/U4JsSqmWoFSmiqwLGb4TJJmNXYTurOXr7+OS4T27VqkREmTMOqcIl7E3nnCCD5TX45D6wHCOCvK1Jls2AAsoWrxfBseFNlk1Hx6fev6cTEpHRxB0jTldVpfhp4mVV2MAowrFPVjWaAimoZ954pJXjeXz4svByXgmH74gl7t3YCkMWjplNcRUxFl3kax3QTIV9jTHMBwsROdYBxc4gj1hJiYevy0ERUuRPfPiSnRuoO/Dn4HU3bi5JRYyRWi85IqxoASsVVTvytcw+5OlInSiXOSGAKaORk7iNRGUBZ5XeJ0mkN53RDm4KTqxCpjr3DuKKucj7lHloqN8PJ4Ul7A5QLbQxX0OR3oshNrFAlBuWYKFQtWxhCTeKt6xYdXTqVEU8uoTISmOJOUtTGRj2L8g8J3I4VEMCqcAx1FJFIcrb9ddV43HJpPRfe8j6QX2kGiOdfKcQMs3oh/WsHSTozOSMEtCBZHRKE6CRj6CBhPwnidKxEIEXHiIDaSWO2JcxvBudLs7ycjC912BweOGe9BQsSl5YSrjfj7E3DneepSk8+hDU09/CgxQCijlvhIU6Ces2gjSI+hvEgdDA4wLJvXLF4M9u/lTbmLLdUOoydChFaRZFxvWbdvUsh8aO8EahJtuPa4pFrtNNfazE7+fX9hcofPbCAyOUSmng8+JEkF3dGdSjwu80ahD4gVTiplNuNKV/C0E2MsIuVlhKEdlxBrwyJcH7aixnBxuRZP8UrVRv9NgL86HwhJRZN4BE9i0nyaGRAiJefIZeOtS7Q06IPD9c7kAcNwYZH7JpGaxpLhv3ShVtpeQie/Xic0bG/4pixGTXfTlKvCO2fmaj0ZDw7BVBNUHLY0vvkFucKs6rdzKKF5EoXwaT3V6vuinlf1QTEamzKtfvz2Ns1Rg2Rv+A6S5rHpUCuM1X5pwP7oP6Zh76AVdlDkg9d/TNLxCKbZzVF6dt6M9C7FdqRzUIfJJqG3fJJleFPzc3r1I436QVumurvinJsDa5+Jt8ebwYYOOsX8efHaRlq2p/lZNs2dv5O5JcewytC9lyEzt58grJ54A4p61qjOm9o0pBm3A6bQtodQD/+HhtwLrfPsFT7hiy/5s2CjvWFa/ZJjZo6ojiFr59rh6l5Cmj+cWvjqOpVH4T/NzN/m3mpK7U2o9LQRgHJmQScaMwErNURAgoK/dSu3hq+1Lb7e0m7Tm8CgjYoItBbSgpMUpF7uOx4xa38og84gb406R6LvDq6fq/Ozrq4VoI+H288bM127rG7fxvZmbuyh0BvX5pcqs8uF4fSCOh3BM0YY/ZmE3xNCXjS/zbyZfb4bOX885Gwh8nbOXgXLLPEiVW3K+tW0atfhBFZqCedC7u/cEWU/87mO+ni2l1B/AcifzTimovRQvrxshHyVlte1Rro3t7Kua5YGva7XHXaN1rpAbW3MbcIkOi4TOS1B+pVO684hjZud598LY5uPZu42b1xXVfb+ccuGS8S7EhBsZEHvoY0g/XTT4jvu4XmKKX/eegCLiZWQCfjYSM6cIoTaJ5IvrEc/OsuXVsf/P2k+o47VPJfaSCVNTARTOpbEW+22GIGuFGJJDYxsJLv68zJsJzOr/sZtAwulmbBSag/EUqU4ZkWwRS4uTQQPzef1Z0T/05ZfpcrpUmDy6nrLvh2lLLLm0/XIuPxlcAFZ2/rHBMpLHKq542aI502fp0EPCDIz4yqYJ4iHl9DPBUhvw87FBsQIg35M8/x6xHClLNqV+XrsayWGpXCqbKcTiIlmHIADUdpS2Gbav1wspE22tIq/GZ/bDeYVVK5Mx0++d2M2Xu9UvNX5lufkj4LNTc69btyzXFsC/T6TXVkLVICIJLWGkFhSxcMj3cQ9N2OYrxcmQoPmHmJjCXjjlCXmLlnJg4rj/2hreEvL49P0ajDJPZSDEi5S+HKfSetM6adNtxTQv76yHcFa84bdYY+2JURbrQEiQldXQ9bnPt8hZhi8gtqk8xuzJ1CO0rwJtXa8qpvNJsK3ZeqTDG+oKJr1UWiv+ihnhISaJVM/1kdXVEfvWNK8GUfudEnzjqxdf5XzjgDa/ITbOEpY4qymmgRPDl7tylRvGsPZq6eIaROUWKLelheMx0Zp4qmk3ESxJ9utoSys2P+OPz8fHnYG8esKDFrNLVs9X4bG/dwPPqDBzRkMDpBin6vBy98GP2V/uw9HszSHg3NT1veND9aq36XO6SYWXdMmzPchW9oZGnumLfohwx1REee04+DJE+1a2qGQRfnEvAcxDywlcYTLoCexdjEQRh/92MLuM+/YGUwen7j3MO4R76xUTBurcd2VEbjoabFdyb2TosYE94l5D2Ge5t6BkoLG3FgpfGxgm+H/n5R5H+rzJ5/3QOYJRiWgryPUMuBIQde1XzA9YvymaUy0AiLiWDhPTYK5KxVJj+PXdz43274esIwcf5l5cWDZQfEWL2deKeGdEI5aoQSxRG8f7/6Uw0dQoTWDnQcn6QgGP6X54Bx7rObZPC+KdlRRETbWE4jBJZZG9lFFGSNd4R6CmMSAZGAdGKAEtBEmWr8gU39x9zSylykQshCaC+tBcEWM8jsjQZOR9BACZDicEXtvYoqeADRJFr8z8BhCNG6+D5eITpQxkGgfc5CSRZbvjBDTCL2PmwIiOcfsm8Xeeor+2e2OGE2w10MIEd68VowljBDCcYHRakaILWzx3jQMfgo76oO/D5qNuD4+iSH9NS5qHHNQRWKUxLD1G+AQwnseR2A8RinLDfG6qtNRQDq4/UCfSY2rQsyEYEZaSxQ3MjZbJ9K+qzHmQkc0TqEPaC0Ul8oR7bQklBvBNrFIf2fHMtzvTFVPVd5rGSCJ9DFERCZGCUmEjfkGPOidcHc4/+1uIPSei5s5BrK6+j74JU+KHUh02tYe5xK3CWfhW/ePBabjtOTjAPpoLhtm748WHYV/JCV1+q4dQLXYM+1OYWHp/tGuAOzaadgVjN016V1B2VW93BWMXXWux1oTRuPn96m6jdOLoj4xNvvhBNrSsht74AGsdXB3aXHuqPiymeMANwHJtuKwlUc1G1FPlx/UvDXw8xkhTh98LLO/uk5Xnsu8DXOpQk43cbz03ra59+nQJPacs4gpEWFqYi3d5nZWD7M1p+nyRcfBnw4TrUevp+37cYvVVEzqamwcfDQ5LDofGPyBb/8GQQ9h94KB0uDZu+9v/ubizAHF/wJDHRqE5FEAAA==&quot;"/>
    <we:property name="creatorSessionId" value="&quot;47d79f68-4d18-47fd-b61b-6697679ab5d2&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cbW/bOBL+K4YPuO4B2R7fJJL9lqbtYdGm7SXBLhaH4MCXUaJWlrySnDZX5L/fUHJSp7ZlJbEd712CoLVFiXxm5uFwZkjl29Cn1Tgzl+/NCIYvhi+L4vPIlJ8HdLg3zKfXPnx4e7h/9Pbf7/cPX+PlYlynRV4NX3wb1qY8g/rXtJqYLPSAF/91ujc0WfbRnIVvickq2BuOoayK3GTpf6C9GZvqcgJXe0P4Os6K0oQuj2tTQ+j2Am/H7zg2fc5xROPq9AKOwdXt1SMYF2U9/U4JsSqmWoFSmiqwLGb4TJJmNXYTurOXr7+OS4T27VqkREmTMOqcIl7E3nnCCD5TX45D6wHCOCvK1Jls2AAsoWrxfBseFNlk1Hx6fev6cTEpHRxB0jTldVpfhp4mVV2MAowrFPVjWaAimoZ954pJXjeXz4svByXgmH74gl7t3YCkMWjplNcRUxFl3kax3QTIV9jTHMBwsROdYBxc4gj1hJiYevy0ERUuRPfPiSnRuoO/Dn4HU3bi5JRYyRWi85IqxoASsVVTvytcw+5OlInSiXOSGAKaORk7iNRGUBZ5XeJ0mkN53RDm4KTqxCpjr3DuKKucj7lHloqN8PJ4Ul7A5QLbQxX0OR3oshNrFAlBuWYKFQtWxhCTeKt6xYdXTqVEU8uoTISmOJOUtTGRj2L8g8J3I4VEMCqcAx1FJFIcrb9ddV43HJpPRfe8j6QX2kGiOdfKcQMs3oh/WsHSTozOSMEtCBZHRKE6CRj6CBhPwnidKxEIEXHiIDaSWO2JcxvBudLs7ycjC912BweOGe9BQsSl5YSrjfj7E3DneepSk8+hDU09/CgxQCijlvhIU6Ces2gjSI+hvEgdDA4wLJvXLF4M9u/lTbmLLdUOoydChFaRZFxvWbdvUsh8aO8EahJtuPa4pFrtNNfazE7+fX9hcofPbCAyOUSmng8+JEkF3dGdSjwu80ahD4gVTiplNuNKV/C0E2MsIuVlhKEdlxBrwyJcH7aixnBxuRZP8UrVRv9NgL86HwhJRZN4BE9i0nyaGRAiJefIZeOtS7Q06IPD9c7kAcNwYZH7JpGaxpLhv3ShVtpeQie/Xic0bG/4pixGTXfTlKvCO2fmaj0ZDw7BVBNUHLY0vvkFucKs6rdzKKF5EoXwaT3V6vuinlf1QTEamzKtfvz2Ns1Rg2Rv+A6S5rHpUCuM1X5pwP7oP6Zh76AVdlDkg9d/TNLxCKbZzVF6dt6M9C7FdqRzUIfJJqG3fJJleFPzc3r1I436QVumurvinJsDa5+Jt8ebwYYOOsX8efHaRlq2p/lZNs2dv5O5JcewytC9lyEzt58grJ54A4p61qjOm9o0pBm3A6bQtodQD/+HhtwLrfPsFT7hiy/5s2CjvWFa/ZJjZo6ojiFr59rh6l5Cmj+cWvjqOpVH4T/NzN/m3mpK7U2o9LQRgHJmQScaMwErNURAgoK/dSu3hq+1Lb7e0m7Tm8CgjYoItBbSgpMUpF7uOx4xa38og84gb406R6LvDq6fq/Ozrq4VoI+H288bM127rG7fxvZmbuyh0BvX5pcqs8uF4fSCOh3BM0YY/ZmE3xNCXjS/zbyZfb4bOX885Gwh8nbOXgXLLPEiVW3K+tW0atfhBFZqCedC7u/cEWU/87mO+ni2l1B/AcifzTimovRQvrxshHyVlte1Rro3t7Kua5YGva7XHXaN1rpAbW3MbcIkOi4TOS1B+pVO684hjZud598LY5uPZu42b1xXVfb+ccuGS8S7EhBsZEHvoY0g/XTT4jvu4XmKKX/eegCLiZWQCfjYSM6cIoTaJ5IvrEc/OsuXVsf/P2k+o47VPJfaSCVNTARTOpbEW+22GIGuFGJJDYxsJLv68zJsJzOr/sZtAwulmbBSag/EUqU4ZkWwRS4uTQQPzef1Z0T/05ZfpcrpUmDy6nrLvh2lLLLm0/XIuPxlcAFZ2/rHBMpLHKq542aI502fp0EPCDIz4yqYJ4iHl9DPBUhvw87FBsQIg35M8/x6xHClLNqV+XrsayWGpXCqbKcTiIlmHIADUdpS2Gbav1wspE22tIq/GZ/bDeYVVK5Mx0++d2M2Xu9UvNX5lufkj4LNTc69btyzXFsC/T6TXVkLVICIJLWGkFhSxcMj3cQ9N2OYrxcmQoPmHmJjCXjjlCXmLlnJg4rj/2hreEvL49P0ajDJPZSDEi5S+HKfSetM6adNtxTQv76yHcFa84bdYY+2JURbrQEiQldXQ9bnPt8hZhi8gtqk8xuzJ1CO0rwJtXa8qpvNJsK3ZeqTDG+oKJr1UWiv+ihnhISaJVM/1kdXVEfvWNK8GUfudEnzjqxdf5XzjgDa/ITbOEpY4qymmgRPDl7tylRvGsPZq6eIaROUWKLelheMx0Zp4qmk3ESxJ9utoSys2P+OPz8fHnYG8esKDFrNLVs9X4bG/dwPPqDBzRkMDpBin6vBy98GP2V/uw9HszSHg3NT1veND9aq36XO6SYWXdMmzPchW9oZGnumLfohwx1REee04+DJE+1a2qGQRfnEvAcxDywlcYTLoCexdjEQRh/92MLuM+/YGUwen7j3MO4R76xUTBurcd2VEbjoabFdyb2TosYE94l5D2Ge5t6BkoLG3FgpfGxgm+H/n5R5H+rzJ5/3QOYJRiWgryPUMuBIQde1XzA9YvymaUy0AiLiWDhPTYK5KxVJj+PXdz43274esIwcf5l5cWDZQfEWL2deKeGdEI5aoQSxRG8f7/6Uw0dQoTWDnQcn6QgGP6X54Bx7rObZPC+KdlRRETbWE4jBJZZG9lFFGSNd4R6CmMSAZGAdGKAEtBEmWr8gU39x9zSylykQshCaC+tBcEWM8jsjQZOR9BACZDicEXtvYoqeADRJFr8z8BhCNG6+D5eITpQxkGgfc5CSRZbvjBDTCL2PmwIiOcfsm8Xeeor+2e2OGE2w10MIEd68VowljBDCcYHRakaILWzx3jQMfgo76oO/D5qNuD4+iSH9NS5qHHNQRWKUxLD1G+AQwnseR2A8RinLDfG6qtNRQDq4/UCfSY2rQsyEYEZaSxQ3MjZbJ9K+qzHmQkc0TqEPaC0Ul8oR7bQklBvBNrFIf2fHMtzvTFVPVd5rGSCJ9DFERCZGCUmEjfkGPOidcHc4/+1uIPSei5s5BrK6+j74JU+KHUh02tYe5xK3CWfhW/ePBabjtOTjAPpoLhtm748WHYV/JCV1+q4dQLXYM+1OYWHp/tGuAOzaadgVjN016V1B2VW93BWMXXWux1oTRuPn96m6jdOLoj4xNvvhBNrSsht74AGsdXB3aXHuqPiymeMANwHJtuKwlUc1G1FPlx/UvDXw8xkhTh98LLO/uk5Xnsu8DXOpQk43cbz03ra59+nQJPacs4gpEWFqYi3d5nZWD7M1p+nyRcfBnw4TrUevp+37cYvVVEzqamwcfDQ5LDofGPyBb/8GQQ9h94KB0uDZu+9v/ubizAHF/wJDHRqE5FEAAA==&quot;"/>
    <we:property name="isFiltersActionButtonVisible" value="false"/>
    <we:property name="isFooterCollapsed" value="true"/>
    <we:property name="isVisualContainerHeaderHidden" value="false"/>
    <we:property name="pageDisplayName" value="&quot;CR - Lease Details&quot;"/>
    <we:property name="pageName" value="&quot;ReportSection100b86198e88918eb262&quot;"/>
    <we:property name="pptInsertionSessionID" value="&quot;56C816D6-E88D-4DA6-BBE6-ACAC3FB267A9&quot;"/>
    <we:property name="reportEmbeddedTime" value="&quot;2025-09-04T08:12:54.856Z&quot;"/>
    <we:property name="reportName" value="&quot;ID774 QBR&quot;"/>
    <we:property name="reportState" value="&quot;CONNECTED&quot;"/>
    <we:property name="reportUrl" value="&quot;/groups/me/apps/bad4953e-2346-4e88-8442-4bc05ea53fa9/reports/c1ab75ab-b52c-4884-b4ab-75b95d21433a/ReportSection100b86198e88918eb262?bookmarkGuid=4a2a77db-9a9d-4b9e-a8ac-b1b6cf5a5c62&amp;bookmarkUsage=1&amp;ctid=783dfb14-ea4b-4aef-8e5a-a9767765fce4&amp;fromEntryPoint=export&quot;"/>
  </we:properties>
  <we:bindings/>
  <we:snapshot xmlns:r="http://schemas.openxmlformats.org/officeDocument/2006/relationships"/>
</we:webextension>
</file>

<file path=ppt/webextensions/webextension14.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cYW/bOBL9K4YPuO4Bbo+kKIrstzRNF4s2bS8JdrFYBAeKHCVqFckryWmzQf77DSU5sWNbttPI9uJcBK0tiuTjzJvhzJDpbd/GxTDRNx/1FfRf999k2dcrnX/t0f6gnzbPPn16f3xw8v6/Hw+Oj/BxNizjLC36r2/7pc4voPw1LkY6cSPgwz/OB32dJJ/1hfsW6aSAQX8IeZGlOon/gvplbCrzEdwN+vB9mGS5dkOelroEN+w1vo7fcW76ysMZtSnjazgFU9ZPT2CY5WXzPQJOfeaDpJwwYokQnGCfKE5KHMYNF94cfR/mCO12vKRIBjpi1BhJLBfWWOyJfcqboWs9RBgXWR4bnfQrgDkUNZ7b/mGWjK6qT0dTz0+zUW7gBKKqKS3j8saNNCrK7MrBuMOlfs4zFETVcGBMNkrL6vFl9u0wB5zT9l/Tu8E9SCpABUZa5TPpU2ZDX4RdgHyLI80AdA9b0XHmgYkMoZYQLajFT52IcC66/4x0jtrt/bP3O+i8FadHSRh4EtHZgErGgBK+UVV/yEzF7laUkVSRMQHRBBQzgTDgy05QZmmZoznNoBw3OBscFa1YA2El2o4MpbHCs8hS3gkvT0f5NdzM0T0UTp7NRDetWH2fc+opJlGwEAYCBBEblSt2XmpKkaIho0HEFUVLkmEoSLAV5R9mth0pRJxRbgwo3ye+9FD7mxXnuOFYf8na7d4PLFcGIuV5ShpPAxOd+KclLG3FaHTAvRA4Ez6RKE4Cmm4B45mbr3UnAs59jxgQOiChssSYTnAuVfvH0VUI7XoHA4ZpayEA3wtCj3iyE39/BuYyjU2s0xm0rmkFP0o0EMpoSKyvKFDrMb8TpKeQX8cGeocYls1KFh86/a/kTT0jQqoMRk+EcCX9gHlqw7J9F0NiXXsrUB0p7SmLW2qojPKU0pPGf2CvdWqwTweRyTEy9bL3KYoKaI/uZGRxm9cSfYCQaFRSd+NKl/C0FaPgvrSBj6GdF4BQmvm4P2xEjO7hYime45Oijv6rAH95PuCSiirxcJ5Ex2mTGSiueRhJjwVKRF7o6yCg7vn85OHZdXP05ygeXkGTB0yxyEKy0CSJU9GGwbyFwuTxcO6WRmqFxOlF0qR3D/I+q2EWCXqg3CWP4RdwDh5fwGD5okr3rC51JeBhPWkMdbuLRvBfqOR/2/8Qo07qsX/VycgN++It9rDZt/QFgkIMcfFLiskjojqFpKbD8fJRXCbq+t/hOu7G2SYK4MsExap3iwplRzo+r5NhtNNxKlxPl2dJ9WkMAfPrBK4hqVv/HEF+g3NWb9zP9Wp68HMnGYSd6GHhFOYWjI8sVCDfu9Cgy4W52T/HaTqe2tG3Dfck1xZAnx4PX8qzrHTwxosa6ysdJUmj1ygywtdWGLcvME093HJ3wtj119nwa29TPyDK5zUlN+aGLahZxhOJ7lNOhfQCwRmLODeaELNBoi+thCyIjbvZ1tavy+xN71mUe14tgURSUxGgzxUh96gvlPA3yMV1o99d0X0nulsujEZnipgwYlRKbkWAuR4No8U6a3KFd1Uj9iLKCmIZ8zQTDIQ0czOGeqxqOeNiPxv03+XZVTVocxxR4JsTeWw5GvaOQRcjXCq21Aohziv+dgk5NCJJbVw2cvhY+8qjRwy6Guo8Lh5/ex+njgGD/geIqm7NVEvEW3+pwD7OrRtb6dWL7WVpb7rCcRJfXJYL+OD8ec2E+/1sAsFq0BaJbl2cM/nhdkqT7TnIVmAtKEjtihvZzS1kfV03fomDwFSdgSciDGx0CJpvcC9ZqY62eY4uhTVOxX7Os9FwT9VuZbsBUj1DdjM166vZhXSS7qwtzOWFg9l1PBbXc9QPBn1zGSc2h7Ra9eNX/pjP7k8lxiQvxss4yy7QwCbWseIov5z88BCHxwuGOG9shga+J6pYLfSF9iG0rMWvjs/XMJ4P/YDpKFAY4DP8m+4jvYcIajq5391Ibxpn95HewqIH2nKsk31A9Yx1pEciraMozrnlkVVCQCCJYJitVecjrcIt4XsZZt+npFuN5nGtwKeWGKklI6CN3WStafW7Sz/KoAtIa6XOkOjBwa3m6uykq6sXsIqHO3A+6/beZbX7NjaYeHEFgd67NrtQmG0uDM0LyvgKXjDC6Evifs4IeV391PWMif7tyL3tIWdzkdc2W22gC7xIUeq8fNvcXWxxAkulhLaQ2rUHouylNzPQKp7tDZTfAKYKTlluIX9zUy3ybZyPb1zSwczO+lxW6uT6vO6wbbbaBdJAe8YQH6xkQhEwHGCp01o7pDGTdv5QN+0+mlnPbkzb3dSnxy0dX5TdlYBgs0X2B2m41TdXtx9w9y9jizlB7QEkUBIB9QglUgoLFup7EHuSz5z+bJ3lO38WtZ2zpJV4DlojsxUlDKjPBBHCtjjzqdOKEPtyxYgfMcGNMTby5t9veootoFq+Fuslse3kp0/OV+e4+BIJ1DvMhjEsP4ogH/oL6L9mcvpYJktRbTEdvW/o/eSO43v/7lV3U/7VWtVdeCVu7Sy+rmstktQ/Jopo28ZygNmwvoDeCRRD9AjQO8PItPdTnPYucbxiNwQ2ARLp4extKzCPwVVdTkBb9OiLDeGowOjeoehNd9gIxgfiL4L3QRdlg+zNb7uHCR3AnN8N6ALWOv5sU6JaC9OOiurU6DSdWwXcMrCzrNTJ7sGqjhqeEjuWOkzg6FFZb2EVgD2uAnRuLnXUKT3goa+UH0ri+cYD8Jen6x3XGH/HPy+Pj3dic1scDSwlQBKncHip83JFCnRRCHoQ5cJa0P1t4meqBj1MWReEopCwSBELATFcCckJYf9PDPvxjWzPtNWYxnwRWSoV98EdvSht7CZ/4+TvxbRF4cmebKuRjRLFGedahcT3bMACGe7d2vpB555uK+6iBLfN0AQh0dJYq0gYBnu6rZlK7Mm24kbKQl9LqjgFnxMVWkI2+YsFfy+yPTlB3JOtIpvFcE1qQWSAiShhxiOecqO0H8xc6iHM3pixniRcIWMlkYRwj/veWofPP8San+tbLC20qQ4Ye6MU1dvL4TqGb0/hjdG5bZqeSJzNLKy+2nE3//AsG5XFUBv4rFOYc4hW3cG1YJvPy65+DZyE4jBZdvBW/ZdZ92dud3f/A/Vo7LWjSwAA&quot;"/>
    <we:property name="creatorSessionId" value="&quot;1cb9c6e2-63d9-432f-ad52-0c1f1027b9e3&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cYW/bOBL9K4YPuO4Bbo+kKIrstzRNF4s2bS8JdrFYBAeKHCVqFckryWmzQf77DSU5sWNbttPI9uJcBK0tiuTjzJvhzJDpbd/GxTDRNx/1FfRf999k2dcrnX/t0f6gnzbPPn16f3xw8v6/Hw+Oj/BxNizjLC36r2/7pc4voPw1LkY6cSPgwz/OB32dJJ/1hfsW6aSAQX8IeZGlOon/gvplbCrzEdwN+vB9mGS5dkOelroEN+w1vo7fcW76ysMZtSnjazgFU9ZPT2CY5WXzPQJOfeaDpJwwYokQnGCfKE5KHMYNF94cfR/mCO12vKRIBjpi1BhJLBfWWOyJfcqboWs9RBgXWR4bnfQrgDkUNZ7b/mGWjK6qT0dTz0+zUW7gBKKqKS3j8saNNCrK7MrBuMOlfs4zFETVcGBMNkrL6vFl9u0wB5zT9l/Tu8E9SCpABUZa5TPpU2ZDX4RdgHyLI80AdA9b0XHmgYkMoZYQLajFT52IcC66/4x0jtrt/bP3O+i8FadHSRh4EtHZgErGgBK+UVV/yEzF7laUkVSRMQHRBBQzgTDgy05QZmmZoznNoBw3OBscFa1YA2El2o4MpbHCs8hS3gkvT0f5NdzM0T0UTp7NRDetWH2fc+opJlGwEAYCBBEblSt2XmpKkaIho0HEFUVLkmEoSLAV5R9mth0pRJxRbgwo3ye+9FD7mxXnuOFYf8na7d4PLFcGIuV5ShpPAxOd+KclLG3FaHTAvRA4Ez6RKE4Cmm4B45mbr3UnAs59jxgQOiChssSYTnAuVfvH0VUI7XoHA4ZpayEA3wtCj3iyE39/BuYyjU2s0xm0rmkFP0o0EMpoSKyvKFDrMb8TpKeQX8cGeocYls1KFh86/a/kTT0jQqoMRk+EcCX9gHlqw7J9F0NiXXsrUB0p7SmLW2qojPKU0pPGf2CvdWqwTweRyTEy9bL3KYoKaI/uZGRxm9cSfYCQaFRSd+NKl/C0FaPgvrSBj6GdF4BQmvm4P2xEjO7hYime45Oijv6rAH95PuCSiirxcJ5Ex2mTGSiueRhJjwVKRF7o6yCg7vn85OHZdXP05ygeXkGTB0yxyEKy0CSJU9GGwbyFwuTxcO6WRmqFxOlF0qR3D/I+q2EWCXqg3CWP4RdwDh5fwGD5okr3rC51JeBhPWkMdbuLRvBfqOR/2/8Qo07qsX/VycgN++It9rDZt/QFgkIMcfFLiskjojqFpKbD8fJRXCbq+t/hOu7G2SYK4MsExap3iwplRzo+r5NhtNNxKlxPl2dJ9WkMAfPrBK4hqVv/HEF+g3NWb9zP9Wp68HMnGYSd6GHhFOYWjI8sVCDfu9Cgy4W52T/HaTqe2tG3Dfck1xZAnx4PX8qzrHTwxosa6ysdJUmj1ygywtdWGLcvME093HJ3wtj119nwa29TPyDK5zUlN+aGLahZxhOJ7lNOhfQCwRmLODeaELNBoi+thCyIjbvZ1tavy+xN71mUe14tgURSUxGgzxUh96gvlPA3yMV1o99d0X0nulsujEZnipgwYlRKbkWAuR4No8U6a3KFd1Uj9iLKCmIZ8zQTDIQ0czOGeqxqOeNiPxv03+XZVTVocxxR4JsTeWw5GvaOQRcjXCq21Aohziv+dgk5NCJJbVw2cvhY+8qjRwy6Guo8Lh5/ex+njgGD/geIqm7NVEvEW3+pwD7OrRtb6dWL7WVpb7rCcRJfXJYL+OD8ec2E+/1sAsFq0BaJbl2cM/nhdkqT7TnIVmAtKEjtihvZzS1kfV03fomDwFSdgSciDGx0CJpvcC9ZqY62eY4uhTVOxX7Os9FwT9VuZbsBUj1DdjM166vZhXSS7qwtzOWFg9l1PBbXc9QPBn1zGSc2h7Ra9eNX/pjP7k8lxiQvxss4yy7QwCbWseIov5z88BCHxwuGOG9shga+J6pYLfSF9iG0rMWvjs/XMJ4P/YDpKFAY4DP8m+4jvYcIajq5391Ibxpn95HewqIH2nKsk31A9Yx1pEciraMozrnlkVVCQCCJYJitVecjrcIt4XsZZt+npFuN5nGtwKeWGKklI6CN3WStafW7Sz/KoAtIa6XOkOjBwa3m6uykq6sXsIqHO3A+6/beZbX7NjaYeHEFgd67NrtQmG0uDM0LyvgKXjDC6Evifs4IeV391PWMif7tyL3tIWdzkdc2W22gC7xIUeq8fNvcXWxxAkulhLaQ2rUHouylNzPQKp7tDZTfAKYKTlluIX9zUy3ybZyPb1zSwczO+lxW6uT6vO6wbbbaBdJAe8YQH6xkQhEwHGCp01o7pDGTdv5QN+0+mlnPbkzb3dSnxy0dX5TdlYBgs0X2B2m41TdXtx9w9y9jizlB7QEkUBIB9QglUgoLFup7EHuSz5z+bJ3lO38WtZ2zpJV4DlojsxUlDKjPBBHCtjjzqdOKEPtyxYgfMcGNMTby5t9veootoFq+Fuslse3kp0/OV+e4+BIJ1DvMhjEsP4ogH/oL6L9mcvpYJktRbTEdvW/o/eSO43v/7lV3U/7VWtVdeCVu7Sy+rmstktQ/Jopo28ZygNmwvoDeCRRD9AjQO8PItPdTnPYucbxiNwQ2ARLp4extKzCPwVVdTkBb9OiLDeGowOjeoehNd9gIxgfiL4L3QRdlg+zNb7uHCR3AnN8N6ALWOv5sU6JaC9OOiurU6DSdWwXcMrCzrNTJ7sGqjhqeEjuWOkzg6FFZb2EVgD2uAnRuLnXUKT3goa+UH0ri+cYD8Jen6x3XGH/HPy+Pj3dic1scDSwlQBKncHip83JFCnRRCHoQ5cJa0P1t4meqBj1MWReEopCwSBELATFcCckJYf9PDPvxjWzPtNWYxnwRWSoV98EdvSht7CZ/4+TvxbRF4cmebKuRjRLFGedahcT3bMACGe7d2vpB555uK+6iBLfN0AQh0dJYq0gYBnu6rZlK7Mm24kbKQl9LqjgFnxMVWkI2+YsFfy+yPTlB3JOtIpvFcE1qQWSAiShhxiOecqO0H8xc6iHM3pixniRcIWMlkYRwj/veWofPP8San+tbLC20qQ4Ye6MU1dvL4TqGb0/hjdG5bZqeSJzNLKy+2nE3//AsG5XFUBv4rFOYc4hW3cG1YJvPy65+DZyE4jBZdvBW/ZdZ92dud3f/A/Vo7LWjSwAA&quot;"/>
    <we:property name="isFiltersActionButtonVisible" value="false"/>
    <we:property name="isFooterCollapsed" value="true"/>
    <we:property name="isVisualContainerHeaderHidden" value="false"/>
    <we:property name="pageDisplayName" value="&quot;CR - Equipment Details (based on actual clicks)&quot;"/>
    <we:property name="pageName" value="&quot;ReportSectionfe41525e814020d06640&quot;"/>
    <we:property name="pptInsertionSessionID" value="&quot;56C816D6-E88D-4DA6-BBE6-ACAC3FB267A9&quot;"/>
    <we:property name="reportEmbeddedTime" value="&quot;2025-09-04T08:19:17.045Z&quot;"/>
    <we:property name="reportName" value="&quot;ID774 QBR&quot;"/>
    <we:property name="reportState" value="&quot;CONNECTED&quot;"/>
    <we:property name="reportUrl" value="&quot;/groups/me/apps/bad4953e-2346-4e88-8442-4bc05ea53fa9/reports/c1ab75ab-b52c-4884-b4ab-75b95d21433a/ReportSectionfe41525e814020d06640?bookmarkGuid=dadcc0d7-424c-4776-8965-64fe24bf332b&amp;bookmarkUsage=1&amp;ctid=783dfb14-ea4b-4aef-8e5a-a9767765fce4&amp;fromEntryPoint=export&quot;"/>
  </we:properties>
  <we:bindings/>
  <we:snapshot xmlns:r="http://schemas.openxmlformats.org/officeDocument/2006/relationships"/>
</we:webextension>
</file>

<file path=ppt/webextensions/webextension15.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ceW8TSRb/KpZXWmakDKr74J9VCDBCEGCBndFqhFZ1vE56cNye7nYgw/Ld93W3ncTx1U7cjtlBBIj7qPq9+6hyfenHtBgN3MUrdwb9R/3HWfbxzOUfe7R/0B9Orr1+/eL48O2L/7w6PH6Kl7NRmWbDov/oS790+QmUv6TF2A2qEfDibx8O+m4weONOqk+JGxRw0B9BXmRDN0j/hOZhvFXmY/h60IfPo0GWu2rId6UroRr2HB/Hzzg3fchxRhfK9BzeQSibq29hlOXl5HMQiaFOE8KlV1xxCcHhO0k6KHGYajh/8fTzKEdoX6YkJUa7hNEQDIlCxRAJI/hOeTGq7h4hjJMsT4Mb9GuAORQNni/9o2wwPqt/ezpz/V02zgO8haS+NSzT8qIaaVyU2VkF4yuS+ibPkBH1jcMQsvGwrC+fZp+OcsA5Y/8R/XpwCZIqsDqYaCUzkrLopfJdgHyCI80BrC6uRCcYh5AEQiMhTtGIv3XCwoXo/jl2OUq39/fev8HlK3FySrzmBtFFTQ1jQInYqahfZqHW7pUoE2OTEDRxBCwLWgWQphOU2bDM0ZzmUE5vVDY4LlZi1SoatB3jTYiKR9RS0Ylevhvn53CxQPZQVPycTHSxEquUQlBumUHGgtcKFFE75Su+vNaUEks9ozoRlqIlGe8V0fci/KMsrkYKiWBUhABWSiINR+nvlp3TG8fu92y13UsdhQ2QWM6tCdwBU534pzVauhJjcFpwD4IpSQyyk4Cj94DxfTXfykgEQkhOAiiMs95GEkInONeK/dX4zMNquUOAwFyMoEFy7TnhphN//x7C6TANqRvOoa1utfCjxAGhjHoSpaVAI2eyE6TvID9PA/SOMC2b5yxerOTfypvyoDy1AbMnQoQ1UjNud8zbZykMYnV/JVCXWMdtxJDqbbDcWnfd+A/juRsGfKeDzOQYNfW09zpJClid3ZkkYph3Bn2AMmhUxnXjStfo6UqMSkgTtcTUjmtQ1jGJ8WEnbKwuLufiB7xSNNl/neCvrweqoqIuPCpP4tLhpDJQnPEk4coA9ZZyzBTBVNcXFw9bl83TP8bp6AwmdcCMFkUYLDVJUolox2CeQBHydLQwpJFGIOnwZDAp7674/b6BWQzQA+VV8eh/h8rB4wOYLJ/U5V50pasZPGomTaG5X2Uj+D/U/P/Sf5miTJqxf3GDcTXsgyf4Rsw+DR8gKMSQFs+HWDwiqncwaNTheP0oVSVavf8V6fg6rTaRAb9fU7H62aJG2ZGMPzTFMNrptBRupsuzQf3bFALW1wM4h0Fz948x5Bc4Z/3E5VwPZwf/UHEGYQ/cqKgEVhGMlyLUIF9UqUGXhFWzv0mHw+nUlfquwn1d15ZAnx0PH8qzrKzgTYmayms4HgwmcsVwpYkFEhKs+DVHt8vCXhi7+ziffn23qTuwcrumVI25YwuakHFLRReYTljnIrEJhmzhE9FEwB0p+tpOyJLcuJuwtnlf5rvpbUW4H2oSpLKeS84VE5oTGqPDEnd3urhp9rsvsu9EduuZ0chMEYWFMxVMCPAJNVHRZLnMJrXCs/pmwiixUZHIGHdMMVAmLKwYmrFqcqbNfnbQf5ZnZ/Wgk+WIAp+8VseW41HvGFwxRlLxTiMQUnnFX08hhwlLhjEtJ3x41fjKpzc06Gzk8rS4+elFOqw04KD/EpL6tclUa9jbfKjB3qytJ7bSa4jtZcPebIfjbXpyWi7Rh8qfN5pwGc+uIWgHbRnrNsU5Vx/eT2tydQ1yL7CWNKT2xY3sZwjZXNaNX4oxSVjUNDCuwDPqJPE7jCWt+mi719G1sKal2M95Nh59V9VuebsDpdpCdTMz68N5QjopdzZm5vrGwTwdN9m1jf7BQT+cpoOYw7Cm+uYjvy3W7tcl5iQPpmS8z07QwK7R0XKU52/vPMTR8ZIhPkxsBgyhkkqtXdSRexqIW9EFna6vKS+81Mwl2lKlGf5Lv2d6VxnUbHG/v5neLM7uM72lTQ+05dQNvidUW+wj3WDppLqTQYHxiXXRChI1s6Cq4VYyt4TPpc8+z3C3Hs3qIDUk0kbMx6KTQrO4w5ys/d6lu2rQCQwboc4p0ZWDa+fq4nVX1xDQxsMdDmvGTl3Wat/GDq492IKhl64tLmXmKheG5gVlegYPGGH0J1L9vCfkUf3T9DOuvb8aOb8/5Gwh8sZm6wC6xIsUpcvLJ5O9iyucwFouoS0M48YDUfYTnxuojWd7DOUngJmGU5ZHyB9f1EQ+SfPpjkt6MBdZt2WlFV+36w5Xzda4QKa5lT4QIgIVjJhgYb3T2jilCdft/Kpv2n02s5ndhFV7U2+ft3S8UXZfEoLdNtmvuFFRP9m6fYW7f5pGrAkaD2A858KraBkQIlHLNWPflXzh6s+9a/ner0Xdz1pSKz3nlssQjSckSAOYzgot1+azxakbwXw2SwilFNPiwImJ2kQlPNnEZu5Uuv3cZJhLi7eJ8ffGQ4zRvRzOU/h0G4UJLo+TWzMMaB/9d0NYo3LMMimNFoZqpo0Pxpn1ItlBufrSFeWk/dRJvbGtXJNaQhbnmnuVIm7A5+1njBtM3iSQQiQkEkJA6qCj4xS9z+39xJbAvs9KN7hqru5JGLl/DZrhyw6VZ2beRm/ASeqioVQER4n0Sohd7sxZCvX5sMyzOK65sefdE7iecF4R1Cbh7KhlAq242aoJscxZb78F8a2HhQU83qFpL5h90lyNLEiXVE1RSaJxmE3uRbZynJw8SYuQ4YPDMcS/qo3furk4Z+PLGNqy1ygXd0nXmfnG7UFJvoH24IZau0M7XwxgYurUBOGow0SQEwuUOWH3wdSn+epfwtx3sygyZ/2reNzSAxDzExH3sU7SBTHL3FkXSyeLGXeLpZNv2zcul9oO/eNyEI2PDJJwlXDGqOKaEUGdErXYb7XWTCQkxJJAVbTGGW1jILcfjQcaXcIS6oP3kTvHaLj9aMJLoRNKWDSBK+4xGsA+RIN/1T216c7Kf/x/RoGFKwnPbzBvA8Vf7ivn2YmoLu1qyQYshNebfbHekPVhDwu7b3izywLRNDtUIgEg+CdK5TF8AIQVedrMtxkIJneRWQZKOse5dZEs3uN2p77/EdrXx2JFd7xEW0TCRqgSvXpX4eKtWjPQY0giQ/ARXRskUXPqxD1DfxfccNgKPGjlgCfWu2g1cYH566e2bLxGeX7ds/yS5jWoZxPx793mwvObXLzU+MmuPYg9f9GbXTzb2f7Cm+y7BdbVsndWaAshsYYq0I5wJu5bcetGbgvoHhzWgJhYJkyJEEJMeJvjEjqE3sbWJEhmE8ENEVxbbxhx2wd9DNV207fgImYay8E/LTCGVUh7sy+0oINTknhrE22qxDCJHH+2T8eVfi8joVoymqB//GsL3DQaQ1ACCoRH5I46Z+4ZNwbkNYcrNdCtIGiqhPEoGNVE6Zkj4LYFfbrHfxnwv/WWrXndxIuhnxuaEC4JIdaZIOw94D3EhMqdAOp2McJkCHrvMW3r/ZAOe6c4XvFjC0JEsEZhSLfKB+6DCFHZ3TuaCR1n2cPexOksUPh58C7oJEmoMlG7oBjTSneg8JuDX6z1C7SIW04oNeA1IQ6zSsf8fRjsBPbhyaLW3hxowz1IboEKKqrT8KSK9wH68a+9aQbRDjgYzxJlNAemWcTaJoYOwtN64LV2bIjdBgZRU6KsMDJKz8SSL0N36m9+zrOi6D07eva2BWTjghBMKOm1BGoCwQqii1OpllZxV5L4oai/vfBj77+9+lSYFugjsegLtTDcUaks0byb0x5boL/8ps2KrX034SvDPNY9UhqLWg6Yl5lODgFdCv+wrtQva+gWkGUAGaK3mhlPqnO0COnkLNAtrHbMKYu0kWJV7K2XMlqK+W8nhxrecU12Ls/VOsiEWEli1BqCwL87hd1ir8hNzBqctYIxjJwOsxaP4bOTszjvsFlvLmAmQsWEec25IyI68HbXbC6w6hy0hKskEZh+86hBUiGoBdsmTG4Ja3UIc9HDDDapTmdso8RJdWA0k9KaEAOXgqo2xdpebJQrnR/A0xtLAEuXf9gd9862r36aTvLXxW36bFwWIxfgjRvCon0F1dfJY/MlmBaN3YOKIymyYc3z9env1zY2/A8OXI4dbl4AAA==&quot;"/>
    <we:property name="creatorSessionId" value="&quot;e78286fd-72d4-4a89-9f0e-5b378658e288&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ceW8TSRb/KpZXWmakDKr74J9VCDBCEGCBndFqhFZ1vE56cNye7nYgw/Ld93W3ncTx1U7cjtlBBIj7qPq9+6hyfenHtBgN3MUrdwb9R/3HWfbxzOUfe7R/0B9Orr1+/eL48O2L/7w6PH6Kl7NRmWbDov/oS790+QmUv6TF2A2qEfDibx8O+m4weONOqk+JGxRw0B9BXmRDN0j/hOZhvFXmY/h60IfPo0GWu2rId6UroRr2HB/Hzzg3fchxRhfK9BzeQSibq29hlOXl5HMQiaFOE8KlV1xxCcHhO0k6KHGYajh/8fTzKEdoX6YkJUa7hNEQDIlCxRAJI/hOeTGq7h4hjJMsT4Mb9GuAORQNni/9o2wwPqt/ezpz/V02zgO8haS+NSzT8qIaaVyU2VkF4yuS+ibPkBH1jcMQsvGwrC+fZp+OcsA5Y/8R/XpwCZIqsDqYaCUzkrLopfJdgHyCI80BrC6uRCcYh5AEQiMhTtGIv3XCwoXo/jl2OUq39/fev8HlK3FySrzmBtFFTQ1jQInYqahfZqHW7pUoE2OTEDRxBCwLWgWQphOU2bDM0ZzmUE5vVDY4LlZi1SoatB3jTYiKR9RS0Ylevhvn53CxQPZQVPycTHSxEquUQlBumUHGgtcKFFE75Su+vNaUEks9ozoRlqIlGe8V0fci/KMsrkYKiWBUhABWSiINR+nvlp3TG8fu92y13UsdhQ2QWM6tCdwBU534pzVauhJjcFpwD4IpSQyyk4Cj94DxfTXfykgEQkhOAiiMs95GEkInONeK/dX4zMNquUOAwFyMoEFy7TnhphN//x7C6TANqRvOoa1utfCjxAGhjHoSpaVAI2eyE6TvID9PA/SOMC2b5yxerOTfypvyoDy1AbMnQoQ1UjNud8zbZykMYnV/JVCXWMdtxJDqbbDcWnfd+A/juRsGfKeDzOQYNfW09zpJClid3ZkkYph3Bn2AMmhUxnXjStfo6UqMSkgTtcTUjmtQ1jGJ8WEnbKwuLufiB7xSNNl/neCvrweqoqIuPCpP4tLhpDJQnPEk4coA9ZZyzBTBVNcXFw9bl83TP8bp6AwmdcCMFkUYLDVJUolox2CeQBHydLQwpJFGIOnwZDAp7674/b6BWQzQA+VV8eh/h8rB4wOYLJ/U5V50pasZPGomTaG5X2Uj+D/U/P/Sf5miTJqxf3GDcTXsgyf4Rsw+DR8gKMSQFs+HWDwiqncwaNTheP0oVSVavf8V6fg6rTaRAb9fU7H62aJG2ZGMPzTFMNrptBRupsuzQf3bFALW1wM4h0Fz948x5Bc4Z/3E5VwPZwf/UHEGYQ/cqKgEVhGMlyLUIF9UqUGXhFWzv0mHw+nUlfquwn1d15ZAnx0PH8qzrKzgTYmayms4HgwmcsVwpYkFEhKs+DVHt8vCXhi7+ziffn23qTuwcrumVI25YwuakHFLRReYTljnIrEJhmzhE9FEwB0p+tpOyJLcuJuwtnlf5rvpbUW4H2oSpLKeS84VE5oTGqPDEnd3urhp9rsvsu9EduuZ0chMEYWFMxVMCPAJNVHRZLnMJrXCs/pmwiixUZHIGHdMMVAmLKwYmrFqcqbNfnbQf5ZnZ/Wgk+WIAp+8VseW41HvGFwxRlLxTiMQUnnFX08hhwlLhjEtJ3x41fjKpzc06Gzk8rS4+elFOqw04KD/EpL6tclUa9jbfKjB3qytJ7bSa4jtZcPebIfjbXpyWi7Rh8qfN5pwGc+uIWgHbRnrNsU5Vx/eT2tydQ1yL7CWNKT2xY3sZwjZXNaNX4oxSVjUNDCuwDPqJPE7jCWt+mi719G1sKal2M95Nh59V9VuebsDpdpCdTMz68N5QjopdzZm5vrGwTwdN9m1jf7BQT+cpoOYw7Cm+uYjvy3W7tcl5iQPpmS8z07QwK7R0XKU52/vPMTR8ZIhPkxsBgyhkkqtXdSRexqIW9EFna6vKS+81Mwl2lKlGf5Lv2d6VxnUbHG/v5neLM7uM72lTQ+05dQNvidUW+wj3WDppLqTQYHxiXXRChI1s6Cq4VYyt4TPpc8+z3C3Hs3qIDUk0kbMx6KTQrO4w5ys/d6lu2rQCQwboc4p0ZWDa+fq4nVX1xDQxsMdDmvGTl3Wat/GDq492IKhl64tLmXmKheG5gVlegYPGGH0J1L9vCfkUf3T9DOuvb8aOb8/5Gwh8sZm6wC6xIsUpcvLJ5O9iyucwFouoS0M48YDUfYTnxuojWd7DOUngJmGU5ZHyB9f1EQ+SfPpjkt6MBdZt2WlFV+36w5Xzda4QKa5lT4QIgIVjJhgYb3T2jilCdft/Kpv2n02s5ndhFV7U2+ft3S8UXZfEoLdNtmvuFFRP9m6fYW7f5pGrAkaD2A858KraBkQIlHLNWPflXzh6s+9a/ner0Xdz1pSKz3nlssQjSckSAOYzgot1+azxakbwXw2SwilFNPiwImJ2kQlPNnEZu5Uuv3cZJhLi7eJ8ffGQ4zRvRzOU/h0G4UJLo+TWzMMaB/9d0NYo3LMMimNFoZqpo0Pxpn1ItlBufrSFeWk/dRJvbGtXJNaQhbnmnuVIm7A5+1njBtM3iSQQiQkEkJA6qCj4xS9z+39xJbAvs9KN7hqru5JGLl/DZrhyw6VZ2beRm/ASeqioVQER4n0Sohd7sxZCvX5sMyzOK65sefdE7iecF4R1Cbh7KhlAq242aoJscxZb78F8a2HhQU83qFpL5h90lyNLEiXVE1RSaJxmE3uRbZynJw8SYuQ4YPDMcS/qo3furk4Z+PLGNqy1ygXd0nXmfnG7UFJvoH24IZau0M7XwxgYurUBOGow0SQEwuUOWH3wdSn+epfwtx3sygyZ/2reNzSAxDzExH3sU7SBTHL3FkXSyeLGXeLpZNv2zcul9oO/eNyEI2PDJJwlXDGqOKaEUGdErXYb7XWTCQkxJJAVbTGGW1jILcfjQcaXcIS6oP3kTvHaLj9aMJLoRNKWDSBK+4xGsA+RIN/1T216c7Kf/x/RoGFKwnPbzBvA8Vf7ivn2YmoLu1qyQYshNebfbHekPVhDwu7b3izywLRNDtUIgEg+CdK5TF8AIQVedrMtxkIJneRWQZKOse5dZEs3uN2p77/EdrXx2JFd7xEW0TCRqgSvXpX4eKtWjPQY0giQ/ARXRskUXPqxD1DfxfccNgKPGjlgCfWu2g1cYH566e2bLxGeX7ds/yS5jWoZxPx793mwvObXLzU+MmuPYg9f9GbXTzb2f7Cm+y7BdbVsndWaAshsYYq0I5wJu5bcetGbgvoHhzWgJhYJkyJEEJMeJvjEjqE3sbWJEhmE8ENEVxbbxhx2wd9DNV207fgImYay8E/LTCGVUh7sy+0oINTknhrE22qxDCJHH+2T8eVfi8joVoymqB//GsL3DQaQ1ACCoRH5I46Z+4ZNwbkNYcrNdCtIGiqhPEoGNVE6Zkj4LYFfbrHfxnwv/WWrXndxIuhnxuaEC4JIdaZIOw94D3EhMqdAOp2McJkCHrvMW3r/ZAOe6c4XvFjC0JEsEZhSLfKB+6DCFHZ3TuaCR1n2cPexOksUPh58C7oJEmoMlG7oBjTSneg8JuDX6z1C7SIW04oNeA1IQ6zSsf8fRjsBPbhyaLW3hxowz1IboEKKqrT8KSK9wH68a+9aQbRDjgYzxJlNAemWcTaJoYOwtN64LV2bIjdBgZRU6KsMDJKz8SSL0N36m9+zrOi6D07eva2BWTjghBMKOm1BGoCwQqii1OpllZxV5L4oai/vfBj77+9+lSYFugjsegLtTDcUaks0byb0x5boL/8ps2KrX034SvDPNY9UhqLWg6Yl5lODgFdCv+wrtQva+gWkGUAGaK3mhlPqnO0COnkLNAtrHbMKYu0kWJV7K2XMlqK+W8nhxrecU12Ls/VOsiEWEli1BqCwL87hd1ir8hNzBqctYIxjJwOsxaP4bOTszjvsFlvLmAmQsWEec25IyI68HbXbC6w6hy0hKskEZh+86hBUiGoBdsmTG4Ja3UIc9HDDDapTmdso8RJdWA0k9KaEAOXgqo2xdpebJQrnR/A0xtLAEuXf9gd9862r36aTvLXxW36bFwWIxfgjRvCon0F1dfJY/MlmBaN3YOKIymyYc3z9env1zY2/A8OXI4dbl4AAA==&quot;"/>
    <we:property name="isFiltersActionButtonVisible" value="false"/>
    <we:property name="isFooterCollapsed" value="false"/>
    <we:property name="isVisualContainerHeaderHidden" value="false"/>
    <we:property name="pageDisplayName" value="&quot;CR - Equipment Insights (Dates)&quot;"/>
    <we:property name="pageName" value="&quot;ReportSectionc4f81a70035b63635eca&quot;"/>
    <we:property name="pptInsertionSessionID" value="&quot;56C816D6-E88D-4DA6-BBE6-ACAC3FB267A9&quot;"/>
    <we:property name="reportEmbeddedTime" value="&quot;2025-09-04T08:21:30.157Z&quot;"/>
    <we:property name="reportName" value="&quot;ID774 QBR&quot;"/>
    <we:property name="reportState" value="&quot;CONNECTED&quot;"/>
    <we:property name="reportUrl" value="&quot;/groups/me/apps/bad4953e-2346-4e88-8442-4bc05ea53fa9/reports/c1ab75ab-b52c-4884-b4ab-75b95d21433a/ReportSectionc4f81a70035b63635eca?bookmarkGuid=69633ba6-c28b-4239-b969-9f76f801af0b&amp;bookmarkUsage=1&amp;ctid=783dfb14-ea4b-4aef-8e5a-a9767765fce4&amp;fromEntryPoint=export&quot;"/>
    <we:property name="snapshot" value="&quot;data:image/png;base64,iVBORw0KGgoAAAANSUhEUgAABVcAAAK5CAYAAAC7Th71AAAQAElEQVR4AeydCYBN1R/Hv3eGsY19J/u+ryGSvSJb/1QqFSmVotKqCEVppbQnyprsKZWypZQ2SwnZt5Awdobhf75n3OnN88Ys5s289+Y7nHfvO/esn/M72++ce17YWf2JgAiIgAiIgAiIgAiIgAiIgAiIgAiEOgHlTwREQAREwA8EwqA/ERABERABERABERABEQgoAkqMCIiACIiACIiACIiACAQHASlXg6OclEoREIFAJaB0iYAIiIAIiIAIiIAIiIAIiIAIiIAIhD6BBHIo5WoCYGQtAiIgAiIgAiIgAiIgAiIgAiIgAsFIQGkWAREQARFIOwJSrqYda8UkAiIgAiIgAiIgAqlC4Pjx41izZo01f/31V6qEmU6BKFoREAEREAEREAEREAERCGoCUq4GdfEp8SIgAmlHQDGJgAiIQGAROHbsGGgCK1VKjQiIgAiIgAiIgAiIgAgEO4HkpV/K1eTxkmsREAEREAEREAEREAEREAEREAERCAwCSkXAE9i/fz9633sPuna9Ebd2uwVvvfUmDhw4kKrpdt9oiYqKwvLlyzHo6aexffv2ZMexevXquLTedms3vPvOOzh4MCrRcHbt2oUhgwfhp59+wtmzZxN0v3PnTgweNAiMJ0FHeiACQUhAytUgLDQlWQREQAREQAREQASCjYDSKwIiIAIiIAIZkUB0dDT++OMPlC1TFrVq1casWbPwwejROHnyZKrhoCK1/xOP45dffkGe3LlRo2YNZM+ePdnhU5HqprVGjZqYOvUTjDZpZR4uFFjWrFlRvUYN5MuXD47jJOiUSuCVK1fg0MGDCbrRAxEIRgJSrnqVGleQPvnkE7z//vsJmilTpmDv3r1ePi/+66lTp7Bo0SJ88MEH+Oqrr3DixImLDzQIQoiJicHSpUvx7rvvYtq0aTh06FCqp/pi2HJ1beLEiRg3bhw2bdqU6mlTgAFHQAkSAREQAREQAREQAREQAREQgVQjkMsoPLtcfz0eePBBtGvbDtu2bcVBo2B877130fiyRrj5ppvsjtMFC+ajllGMVqxQHh06tDfK0p/tEUDjxn2EFs2b4847e1pFLd3VqV0L9evVxdVXXYWJEybgzz//xPDnn8MPP/6ACePHY9vWrejd+17Uq1sHTS9vYneM7tmzB78aBWznTh3BOBjX1/PmwXO3qZvWh/r1Q+drr8XGDRswd+5naHv1VWjTuhU+/+wzbNq4EVde2QZ169TGpfXrYcb06TbOdevWYc2aP3HvPXejebMrMMboNo4ePYoff/wR17Rri+u7XIctW7akGlcFJAKpQCBVgghLlVBCKBAqVz/88EOr6KOyz5fhc38pV+eZhu3tt9/Gp59+GvTKVb6SsGrVKtBcSGHqKlep0J46darflKspZctVQKaNsrDBdCyeHY+36Cc1z97+9F0EREAEREAEREAEREAEREAEEiagJ8FM4B+j1Bw44CnceOMN+PjjyWh6RTOjZNxsNxd1u/VW5IjMgcmTJtrdrDly5MBdd/VCuXLl8I7RDSxatAij338fLVq2wJHDh8FX9Xnmes6cOXFXr1641yhQmxnFa8mSJXHzLd3s7tEzZ85aXI7joFatWuh5551YsuRbLFy4AO+88w7otlevu8G4rEOPD+4qnWbm5S8MH26VpkWKFsWkSZPRoEFDk+4rMHbsWFBJmzlTJnTs2AlPPvkUKleubHescjfuB6M/wN69/6JNmyuN2zGYP38+Ro9+HxUqVrTpjYyM9IhNtyIQGgTCQiMbykWgEaACcsWKFWalrDfuu+8+q2ANtDSmdnoyYp5Tm6HCEwEREAERCAECyoIIiIAIiIAIiEA8AnxtvkaNmsiVMxfKli2HJk2aYOeOncbswMgRI7B40SJs3rwZfG2+QIGCuKZ9e1xa/1K74YpvUhYrVgy3394dnTp3xv79+6wSNk+evGjerDk6deqMSy65BFRalihRAhEREXFxhzlhqFa9Olq2bIXixYtj/779OHHyBOrVr4/2HdqjcOHCcW7dG75By1f3165dY5WnLVu0xK6//8bkyZPAHbE7d+4w4exDlixZ0KBhQ3B3K8Omfx4fsPffvejQsQO69+iO0qVL2zxS6VqnTh2TjpYoUKAAncqIQEgRCAup3KRiZhzHQd++fbFs2TLw3BJP88UXX6Bq1aqpGFtsUDwT5bnnnrPxvfnmm8iTJ0/sA31eNIFgZsuOiDtm2dnyeAMXxmGzasnXLv42HR0Vu4nZu8/9feWB7WvXrsU///wT7/USX/EyD3S7Y8cOnDlzxpeTODvmkXml+wvthI7zkIQbOREBERABERABERABERABERABfxPgq/Y33HgjHn74YRw6dNDM+X9GtuzZrKJxwMCBeObZZ9G9ew+rII2JOQ0qOA8ad2Hh4cidO5dVpnLuxDdts2XPjsyZM8dLsuOcO+f0Aj8mRQ9OWBjCw8JxMOogjh45asOlvacpZBSuzw4dhvETJuLBhx4Cv1Nxy/S9ahTB9913P0qULOnpJe4+3KSXu2E5Jzx06DCOHjuGXCb9VPJGHYhCFOM1dnEedCMCaUjAn1FJuXqRdKns4nmhw4cPtzs0H3/8cTz99NPo1asXBg0aZLfL80yR/v37212cixcvtkokKpLo7/7778djjz0GKs/YgPK8Vfp9/fXXceTIEaxZs8Y2wHfffTeeeeYZPPjgg1bpy+e///67DYtZcN317t0bI0eOxCOPPGLTMHjwYNNw/wIqpaiwveeee2x8PEOUyi/6dQ3TxDBHmAazX79+ePLJJzFp0iSzMrbfdQIehzB06FAbNvPMvDJOKoW/++47kAcd//XXX/joo49sp8DVt1dffRU87oCvL/B5YoYsxowZY+MZaDqbF198Effeey8GDBiA2bNngx2LZxhRUVEgO+avZ8+eIC/GyXQwXwyPzz3Z0j8Zz5kzx5YZw2eZPfroozZevi7BtNMdzenTp8E8km2fPn3AMiB3hs/njOtCeU4sjQzD2zDdu3fvBl+9YJn9+++/linPraFilWXK83l5Xg/Z+7Jnur3D9dd3suAvRL722mtYsGABYmJiLhgV8/DGG2/YMuUq54UcU8nMsho1apQ9T4jK1oTc8xllXorYhAjJXgREQAREQAREQAREIEAJKFkhTKBc+fKoW7cePpvzmd3BWrNmLQw1itWnzZyXZ6Vy7saNJ11vvAGjjE7g8ssvxxVXNEOhQoXxv2s72yMBrrmmvX2dPyzsnELV8KJCMyw8HC+8MBycP3o+M49j/xsFbGSOHGCYb7/9Fm66qSt27txpX+ePdeD7k7thr766LSZMGI9+Rtk6Z86n4LzTl+ts2bLhmnbXYPy4cejUsYP9ca3mzVug/qX18dZbb+K2W7thj5nf+vIrOxEIZgJSrl5E6bHhmzFjhlVk8oeYuMuV54nMnTsXv/32G6iopHKMCjy+Iv/rr7+CZ5O4UVJRSbvly5dbRSoVUxs3brR+qRRi+FSa0Q0Nz2Glco9KWf640oNG0cp7KpJcd1RsTZgwATyXhWn47LPPQIVjx44drYKOO3Cp9KIClYpKKqCYHobB9HMljUq8b7/9FjyjlArKwYMHg0o9uqOCi78eyLCZZ+aVcbocJk+ebBWsVH5u3bqVXqzZtm0b1q9fn6iyzTo2H2RBhTPj4U5h/sjYzz//jC+//BLPms7npZdeMit+h4xLWIUv7d5++22rSF65ciXIi4rh2267zSqIqbjzZstyoSJ6yJAhYD4Y/ueff46FCxfaMqCylGVgIzEfVBTS3eLFi/HDDz/YH7ji7mYezk1+F8ozyzqxNHrGZaKzHKdPnw4qlvft22c7vmHDhoFlSoUklc8sD6abinfmmcpWb3sebM7wAt2QYVLTmJhbcmF9IScqwBNzn9R45U4EREAEQoEAxwKFChWyk6m8efPaH5X0ZZd4XuVCBERABERABEQgMQL58uUzc7qXUKlSJfCNyr4PPIAHzFyer/K/8uqrmGMUrfPmfY3Bg4eAyknajxz5GuZ9/Q3uvPMuFClSBC+9/DKmmbnhrNmzwbl9/fr18fzwF1CyVCkbPY8NePfd9/D6qDfQqlUr+4xnnD7U7yF07drVvv4/YMBAXHnVVUbReSkefPAhXHXV1VZJmzNXLjsmgPmrXr1GXFrNV/ufaerTty+++PIrzP50DsaNn4A6deviueefx2WXXWb98lxWfm/SpAmubtsWM2bMxNRp0zHC5INHBnC366LF32LGzFmYOHESqlarZsPWhwiECgEpVxMoSSpjqJy76667wJ2QruEuUyrd6I07P+fMmQMq7niuScuWLVG9enU+8ovhFvvGjRujQYMGtgGjQpXxU0noHSHPM2FDx3S5zziRuvLKK8HDpmlHpe7XX39tFZ5Unn744Yd2l2qmTJnAeMqWLUtn9miEefPmWXfW4twH01PXNKpNmza157pQOThlyhS7C5eNe/PmzREWFmbNVaYRb2saWZ7Lcs57si7lypVDmzZtkNdMAumRSmwqmhknlaG8dxwH9erVw3XXXReXxypVqoDpYJ7oz9NQ6UZFM+3Y4V199dVguvk9IcP8XHrppfZQcLrhaxlUdPNKv4yLbmjcPPOVjZSkkcpcdmRkRnmkwpmvY5B7LtMB8so00J5cuHPVlz2f0z/d0lDxSMU1lc2bNm3CYqMs5uoo3VAOFi1aBCrMvXcZ8xndMi9cJKB7hkfDusBnVPRSLmnnabjIQHnj5N07XE933vdMO49DYDmtXr3a7tqlG8dxwPgZLxcFKJ98zrrI50zDoUOHrMxyNXb//v92X3MH8dKlS0H3ZEb3ruF32nM3MBdH3PDc57qKgAiIQCgQqFChArhoyQXDGWaRmH2lL7tQyKvyIAIiIAIiIALpTcD55xOUz7YAmf8Zi+jNbyDX4Y9RIftCZNozBtj5Hspk+QbF8Dlitr2NQliCa64ohBqFfkfh07Nxeutb1k/WfeNQOecSFMdc6y7b/gkol3U+wnd/YJ8z3NxHpth48h6bZp9F7P0QlzhfoGD0LDh/v4/Smech5+Ep+GfNePy94WsUyLYb/e9piCq5f4gLg/F4ppXh0jAdRc/MseEyrLBdo1E2y3zkiJpo/Xp+Zz6KmfxUybUE2faPt8/pP/+J6aiYYxEqRi6Os2fYMm9YRoHIAcH6lw7pDkuHOIMmSiqTVq1aBe6EdA13UrrKTCqYaKjkevDBB/G8Wbnhq+JcKfJHJrkL82WzYsVdp126dLFRcHcolUj2i/mgEpG7T/lK+yuvvGIVjcYaVKzSL1/f55VnxlI5tX37dnvOChXG3C1L/zwSgHFwJyiVp1TycScrFVYMyzWdOnUCX/9mPDxCICIiwu4mpcKriFldu+KKK6zSlcpBKlapHKUb139Sr1RYkyv5jhw50uaFCkIqBKlcZRkwjTyMm6/r8wgGKjynTp0K7vTkSpl3XFTabdmyxb7OkCdPHlt2PO6A8bhKZW8/ZPPQbqX5/gAAEABJREFUQw+BuyG5Q/Smm26yThg/y6Bo0aLwlWfKB90kN41Zs2a1ymKubtqIzEfOnDmt4pvl4jiOsYFVMjKPVCxTqe448e25Quo4sXb0wF2wPCKBO2JfeOEFu7OXnMhtwIAB4O5jPmfZ0i3lhDt1ufOWCw4ff/yx5UplKjlShuiWz7hrlopQ2jMu+qWSksctUCbff/99e7QDlax8RjcJGT6nspaySKX9e++9Z48DoHs+Y91k+hknd/iy7OiW9Za7dVm+TMfXZgGB4VBRSiUs88jjG+ie9YHpZ5jcxc26QXsqG1jOPAKCymSGQzcyIiACIhAKBHLnzm0XHtk3t2jRwi5c+rILhbwqDyIgAiIQyASUtgxE4MwpIBHjnD2NCiVz4c7ra6NwviyJuk8sPF/PMzkxaN7gEjx17+VGsdoEV11eGlkzn/VLXL7il13ichBQjKC/pBKQcvUCpPgrdjVr1rS7FGvVqmWvVGpx9yC9UVnDnW5UuuXJk8fu0ORZJ+XLl+djUAFkb1LhgwpK7irhLkjGx52KDJZpoNKO9zRU5OXPn9+mhfdUxtGeijo33VRwugo7+qfiaNeuXXZXIJWVVLo1bNgQ3HlJZTL9U8nmKpXdfDE8piUsLAyMk2ljWAyTflLLMK3MP8Pj5I/x8p7xOI5jX69g/ni2TPfu3cFXJPiqBBVuTJvj/KdYpD8a5oEKWl7p1w2T+eBrGK4bXl1DnnzOMJnXggUL2h3E5E85cN15X+mPCk7Gk5w0MhzuXKXSmEpT7iziPcOhvPGeylyegcN7xpOQPcPyNo7jgLJau3ZtKy/cfUsFMcueckylIxWj3OlJRSp516hRA3RPOaEdFZnc5Ur54M5d7mImIzcuHpXAnVFUzFesWBHMA8+xpR0POXfd+bpyhyuVuoyXu60bNWpkX5OhW8dxrMwx/SxvnhtEWediA5WuVDaz/jqOg2rVqoE7n5mfb775ht5BnixnKlS5S9WNi/6pXKeygfWNcsF8scytR32IgAiIQMYkoFyLgAiIgAiIgAikkEDmS7ohotxDMmIQdDKQQpHPkN6kXE2g2B3Hwc033wzutOMuPtdQ8UglUQLegsaaSkXPxFI56G3n+ZwKLrrxtAuEeyq9qFjjrl4qjd00UYnJHZbcjbl582bXOl2uF5NG7jjmD23dcccdcK9UMFNZyx/euvHGG8Fru3btQAW0L3tPLp4AqBy+9dZbcfvtt4OKRPqnUprfyZSKcipWuROZhgrLW265BTSlS5e2R0jwLF2eJ0slO5XxrDNU+DLPjIvKVz5nGnj0AhcFGA8VuQyTbhIyPCSd7phf7tTmTmEqZ133VI5269bN7hZmnaRS98yZM3b3NJ9RKcp08RgHKld5PADDpMI0V65cVjnLdNKeSmDKOOsAjzBgerkD/fHHHwfDduPUVQREQAREQAREQAREQAREQAREQAREIBAIBE4apFy9iLJwHMfuXKRChrsXefUMznEc+9VxYq/2i8cHlVfefjweJ3hLP4yPDqgc4vViTZ48eUBFFJVKvXv3Bl/BpmLZNcOHD0/0PNKLTUNK/XMnJ5VsM2fOBI8n+N///md3KjI87rzka+ouL9q5xmVHnjSuvXt1HN/l5j5PzjWlaWQcbrlQKemmmfYsKz6jveP8l9aE7OnHNW5+HSfWn+PEXt3nbjyUUSobyY95YNg03NlKOyrcvcNyw+CVu1S5y5W7hPnDXzzr1LXjblG6uZBh2I7j2Hrm6Y7pWrFiBfhDXvzRNR4NwGMA6IZ+ePU0tKNilf6osOWuWx71we9u/rgrncpsdzcrjzFg2Dyb1jMs3YuACIiACIiACIiACIhAsgjIsQiIgAiIQEgTkHL1IoqXCkm+iswdbzxDkkojngPK8x09g+Wr3VRMURlFhRBfr+cZnfwhHiqePN0mdE/l1Pfffw8qhvgKNn8ciG65E5CvzfM+pYaKtJIlS4I7BJkXnr/KV6O5C5K7PnlmJXcFMh8pjYPKLZqU+k/IH5nyHE0qV3ku7DXXXIMnnngCPDeWOyXpjwo0Xj0N88zXxvl6P19P56vkLAvmN7WUacwvTUrT6Jne9Lyn7PLIASohKR80VFTSzlXsuvnklRzd9FJmqADmblHuPOWZuPfccw/uvvvuJO0IdZzYH64iQ4bpeeWRAaxLzZo1AxcEeFwB3fgyjuPYX8JkuXMHLn+ojmlhOnr06GF3sXK365133gmmj7twuTuXO6BZtz3z5Ct82YmACIhAqBBQPkRABERABERABERABERABJJHQMrVBHhRScQftuH5kzzT0dPwByD4gzlU0vBMVgYxe/ZsUMlz3XXXwT2nlPY03A3nvs5MRWDLli3RunVruOc/0k1SzOeff44rr7wSVCAyDsdxwPRRKZoU/xdyQ0VSgwYNrBOmi+nj6938wR/+ojB/KIjnZloHSfhwnFhlFpWXVDrzh6D4Q1t8/ToJ3pPshIrQt956C3w9nT9u1KRJEzAf9913n31tnTssqSSmUs0zUMdx7PmfpUqVAndf8rgHnunJ1+/5mrin26TeO47vPHOHZErSmNR4/e2OinUqqrlwwB85Y16ohKbc8YxWyjeVntwhzKMYuDvVVWhTgc3nVIJyMYELD1OnTsV3330HumG5OI4DnofKxQMqcN38sOy4eMCFCNYvhk3F/7nn1j/v6YdnpW7atIlfrXEcx54jS6Uo46ScUHlKJS8VpjwnlmlgmGvWrLE/bDZ+/Hj7A20sL4ZJWWX66IdX6E8EREAEREAEREAEREAEREAEREAERCCtCQR8fFKuXkQRUfnTq1cv1KtX74KhUDnDnZVUYF7QocdDx3E8vvm+7dChA3gWJRWYvl0kbOs48cNnXnr27AmeT+ntiwrkrl27grt0vZ9d6DvP8aSi80JukvLMceKn1dMPz9LkrkUq/zztec/X17kTkUpTx/kvDMeJvaey7cEHH0zwuAPHcayCDsn485Vn7gJObhqTEWWKnDpOLANfnh3HifcaPhWcVLZzlyqVmFSskm379u1RpEgRkC8XGqgg5e5h7qx2w6XMcDGAYVD5yaMB+JwKbSpkeS4qd4BzRzYVnlRqun65I7t58+bgdfXq1eBOVSrq+ZwyzwUPpolKWy48UAnLZzR8Tu6O44B+qVzlD39xcYI7aalA5e5vKlCpgGU4dM9duYyHxwYwnUwf67eUq6QqIwIiIAIiIAIiIAIicGECeioC5xPgHIZHoskcgz8ZnE8edkMO554yp+ymstTm4It5RrWTctWr5KlMefnll+0PWbnnjXpfX3nlFbiKUr5O/9JLL+HZZ58Fd2Zytyt/1McrWFStWhWjR4/G0KFDcf/994M7JadMmQKeFTly5Ej7g0JZs2a1r0vTHcOiYsoNh8osvurOuKkQ5FmQ/LEdKqboplq1ahg1ahS4s5AKTcdxrGKwU6dONl7uQC1cuDD4xx/z4Y8gMR4qHxkv7ZmXN998E59++imGDRtmz7OcMGEC3n33XdSqVcuGx12IPOeSfqnYpaKKfhn/G2+8YeOngtZxHDBtgwYNwkcffWTTwNewqSije0/DMKioY5wPPPAAqChlmvjKNuPxZMH4yZr2PFuVSrGrr74as2bNsrsOyZY//MR4p02bBiq1yc5XeI7jWMU4WT722GNg3DyzlUpXpo+cHMcB8+aLLeNlOngeresnT548YNyeeWY50m1iaWScaWG4E5WK9O7du4NKT7Lhjmvu9uWPN1GRyB3A5NG0aVNb7lSgDh48GJQ92j/99NNWEe84jlVO9+3bF9ydzOeUS165Q5tlS35DhgwB7emO4bCcWM5UzlIW6Zf1hgsRLgPHcazcsWzoj/LPe8oR6xPTxHQwLvrnM6aNaeaRBYx/wIABoF/WCSpc+SNVlDOGRX+sF8w7FxfatGkDppNh0A/Do+HuXDdNuoqACIhAyBBQRkRABERABERABNKMAN+M5Zt7GdFwUw3z70/DTTK+CpNxU7nNYxYzouHmJX/lm7Lsi3lGtZNy1avkqWii4qZOnTpIyPC5p5KQSjgeFcAzJfmaPpVpDJaNB6+uoeKNSjYqtaj44a5L7gql8onKHSq1+Jo6z47kLjoqiFy/juOAr1jzVX0qDHmlYtF9zjhr1KgBhsd4aO84DqhQZXiVK1eG654KL8ZNeypUGS/d0/CeCmaeOdmuXTvQH5VSfEZDRSVfs6dfunMch9YgA+/4+YCcmD+6L1OmDDzzxOc0jJPxMM7GjRvbnYq088UiofgZDxWCZEvFIXf1eqbPV3hcNeMPdz3yyCOIioqyeaBima+/M53MJ5klxJaKXiqdKQ88W5R5oWFafOWZ9hdKI/2mhWGeypcvb3/0izzJhsph5pdyyDRQ1niURcGCBeN2sVIRSzvmlwpax4kte7rnEQEsQz6n7PJKPo4T64Zx0p5cqKx0nFh7+qXs0C8XLCibtHON4zigDNMf00e5pVv6oRsqaBkX7fiM90w7/TFf3FFLO7qjexqWJ8OiPfNEOxr6Yb6YP8bH8JhuPpMRAREQAREQAREQAREQAREQgYshQGVURjScl1HJ6S/jrXfxVUYZkTvzzDkur/4wSeHuqywSswvW51KuBmvJKd0XRYANAV8N53myVKZSycodsX/88YcNl0ryFi1a+FQGWwf6EAEREAEREAEREAEREAERyKgElG8REAEREAERiCMg5WocitS/4SpB6oeqEFODAMuGClQes8Bdj26Y3NXIc3R5fAN3TLr2uoqACIiACIhAoBHgWxM0F06XnoqACIiACIiACIiACIiACPiTgJSrqUyXr5Pfdddd+OWXXzBjxgzw1faLiYLnSi5atAjff/89+GM8VApeTHjy+x8Bvp5Qt25d8FxZlhfNwoULQeWq+9r5f65153cCikAEREAERCDJBKhU5TEmNDwvO8ke5VAEREAEREAEREAEREAE0ptAiMUv5WqIFaiyIwIiIAIiIAIiIAIiIAIiIAIikDoEFIoIiIAIiIAIJEZAytXECOm5CIiACIiACIiACAQ+AaVQBERABERABERABIKbQPRuLF+8BEt8muXYHR3c2Qv01B/ZuCwB9kuwbOORQE9+uqZPytV0xa/IRSAjElCeRUAEREAEREAEREAEREAEREAERMCTwH7MfXoYfstdAdVqVDvPVMj9G4Y9PRf7Pb3oPvUI/P46+kzYh5I+2FerURL7JvTB67+nJLqM4UfK1YxRzsqlCIiACIiACIiACIiACIiACIhAQgRkLwLpTODYsWP47bffcPLkybiUHD58GJs2bbLfL/T87Nmz2LFjB5YuXYpDhw5Z95529EtLTzvXHe0Z58qVK8H4+D19zHosj2mFa0pG+Iw+ouQ1aBWzHOt9Pr14S+7aXL7NY2ts9H5s+GkJlq3bDw9b7F93bgftuV228fyYZJwXjrGL3rYcGw7yxkeYbjyeO0NjorF1xRIsWbEV0THG37n/0TuXY4lJz7mvqXrZvchFwfoAABAASURBVHoX6rRthJw+Q82JRm3rYNfq3T6fyhKQclVSIAIiIAIiIAIiIAJBREBJFQEREAEREAERCC0C0dHRePPNN/H+++/jyJH/Xr/+5ZdfsHv3bpw4ceKCz6mUfffdd63bF154AUePHrWKWtpt27YNr732mlXa+nJHkuPHj8eoUaOwa9cufk0/YxSW639fjdU+zXr/HQvw6zvo/9xreHupuy92P+Y+8TCmGF3i1o97YdhiV726ATM/NurdiN345IGnscyU27Ln78YHG88hOy8c2kdj2bj52BfpK0zXLhp/vN8nbmfo6rfuxuu/RCN66TDcPW4DAwF2z8Kwoa/jpRkm/libVP6MwOGdCbE39jsPw7faO5WTEaTBSbkapAWnZItAEBBQEkVABERABERABERABERABERABBIhkDlzZvTu3RulS5eOc8ldpty1WrZsWWTJkuWCz6tWrYqBAweibdu2yJYtm1XQrl+/3n7v1KkTTp06ZRWvvtwxwh49eqBWrVq8TV9TpA6aNquDkkUqoCGvuUuiTrOGqFCE16aoU8RPyat9D0b1rOYReCSuGPQunurYFDe0rIP1m7bFPtv5G7aVrIsi0ZFoPfwN3NOmFTo3y4zde2If47xwjH3McixDQ9QJ9xXmeiw/3BY9O7Yypjy+WbTaeAAq3DYKz9/ZCq3aNwO27YrdOVuwM4YMaAt/IYBRnVZo0BRNqxVF0dq85kO+auZa23zntUEF48ImL6GPDG0v5WqGLn5lXgREQAREQAREQAREQAREQAQyEgHlVQQCj4DjOAgLi6+e+ffff3HmzBkULFgQjnPh51SoRkREgDtd8+XLhwIFCsDzLyYmBnz1PyF34eHhns7T9/74asye9CP2Yze+m/md+dyPHyfNxurjfkzWedmPQGTuCCBmKz6ZthudrywP/u1esholrzD3EZHIZ55vmPkw+i1uhm4N+dSY88IxdsuW4GTThkYxGeEzTHj8ubuWI3JHGvdHsGziN6jWln6NI19hG+vU/r97yXjMXReN/avnY/7q/YheNxfjl+xO7WhCLrz4tTfksqcMiYAIiIAIiIAIiECQElCyRUAEREAEREAEMiyBzZs3o3z58khI8en9fO3atVi0aBFuv/32BP0QZlLd0W26mIgKaNqyAoz6ElUvr4p8KILOQ/qiYba0To1Rbr44GOtvfB43FGfc+/HjhpJoVo73saZkm6fwaJ1vMOY799iAWHvPz+U/nUSjBkZRay29w7SWPj+2ftwfE8oMxiNxfn06S3XLyEqt0bRsBCKL1EGdMkbJ26AvhlxbBPq7MAEpVy/MR09FQASSQEBOREAEREAEREAEREAEREAEREAEUocAjwT466+/ULlyZZ8Bej/fs2cPeL7qTTfdhBw5clg/mTJlgvtDVlmyZAF3tPpyZx0HyseJI4jGfmxdvRv2bsd+891NXDSOnHDv/X/d+nE/vBRxDx5tHBkb2b/fYnWRZijPbweXY+K01UBkPlQoUQS79rpntSL+X8xyLDneCE3PKYbPC9O4znLiMI6YK2KAUqVilZhHlg7Dw4ub4qmupZB2f9E4bBISHfUX1u8yyuLoXdjFH+FyE3DkcFxZuFa6/kdAytX/WOhOBERABERABERABERABERABEQgNAgoFyIQtASioqJw+PBh5M+f32cevJ8vXLgQVMYOGjQIvXr1As9qbdq0KWbOnInu3bujZMmSNixf7nxGkC6WFVDn5CyM/z0SV3Stg4j9EajTidf92L9/P3avGI9ZJ+ugQpqkbRkmvLcB0cteQ/ebb8bNby3H/qXLkLOhVa0CuSug/NZh6HJDF3SfUhQ9r45Vip6XtN+XYF9Nkwf74PwwgYa4vtMK9Lv2ZnT5AOh2JZWpuzF37Hwc2T0L/Rj3E7Ow2/r370eRavnx3cdzcbjytWhd/AiOFG8NXsl+//6tmPvxd8hfLYF8+jdpQRG6lKtBUUxKpAiIgAiIgAiIQOgSUM5EQAREQAREQAQyOgGeh/r4449bJWjevHlx7733gueoulwu9Lxr1674/PPPMXHiRLz33nvgj2AVLlwYb775JqZMmYJu3brZc1t9uXPD79OnDypWrOh+TYdrPrR75inUPbgeq39ffZ5Zf7AunnqmHfL5K2WNn8J7XV3lYUM8tWABPv1kEiZNMqZ3HeTr+Dz61nAjj0TDhyeZ59Mw7cO+aHhuc6t96hlO7b4Yco2b4vPDpPtSXUbh05mTTDhPoZU9KrcIbnh/Ab40djbu4Z3hpgrFb8B7/RvSW+qbGn0xqlt+bPPBfvXv25C/2yiP/Kd+9MEeYliwZ0DpFwERSEMCikoEREAEREAEREAEREAEREAEREAE/EEgogjqNGuKpj5NHRSJgP78SCCyXMP47D3KoWE5Tw2yHxMRpEFnaOUqt83L/GVfHxAHcZAMSAYkA5IByYBkQDIgGZAMSAaCUQaUZsltWspAkOp+lGwREAE/EsjQytVKlSpDRgwkA5IByYBkQDIgGUgjGdC4Q2MvyYBkQDIgGZAMBLEMtG7dxo/qGQUtAiIQrAQytHK1QYMGkBEDyYAvGZCd5EIyIBmQDEgGJAOSAcmAZEAyIBmQDHjKQNGiRYNV96N0i8AFCOjRxRLI0MrVZct+hIwYSAYkA5IByYBkQDIgGZAMSAYkA5KBIJABzd80fw0AGbhYJYz8i4AIhB6BDK1cDb3iVI5EQAREQAREQAQCgYDSIAIiIAIiIAIiIAIiIAIikDEISLmaMcpZuRSBhAjIXgREQAREQAREQAREQAREQAREwM8EwsLCkBGNn7EmKfiMyJ159gFHVn4iIOWqn8AqWBEQAREQAREQAREQAREQAREQgZQQkB8RCC0CjuMgIiIiQxoq+fxpkiIpGZV95syZER4e7hfjOE5S0GcYN2EZJqfKqAiIgAiIgAiIgAikNgGFJwIiIAIiIAIiIAKJEIiJicHJkyczpDl9+jTOnj3rV0MFYkJF4DhOhuROeYuOjsaZM2f8YlimCTHPiPZSrmbEUleeMyQBZVoEREAEREAEREAEREAEREAERCBtCWTLlg05c+aU8TMDX6XKnZsZlb2/8501a1ZfyDOsnZSrGbbolXEREAEREAEREAEREAEREAERSFcCilwEREAEREAEgp6AlKtBX4TKgAiIgAiIgAiIgP8JKAYREAEREAEREAEREAEREAEROJ+AlKvnM5GNCAQ3AaVeBERABERABERABERABERABERABEQg9AkohwFBQMrVgCgGJUIEREAEREAEREAEREAEREAEQpeAciYCIiACIiACoUpAytVQLVnlSwREQAREQAREICUE5EcEREAEREAEREAEREAEREAEkkxAytUko5JDEQg0AkqPCIiACIiACIiACIiACIiACIiACIhAUgls3LgRY8aMwciRIzFv3rykevOLu99++w1vvvkmXnvtNfzwww+JxKHHgUxAytVALh2lTQREQAREQAREQAREQAREQASCiYDSKgIiIAIBSmDz5s0YPnw4HnnkETz22GN44IEHMGvWrHRJ7a+//opBgwbZdDAt/fv3x5IlS9IlLYr04glIuXrxDBWCCIiACIiACIhAEBJQkkVABERABERABERABDIOgVWrVmH69Ok4cOAATp06hbVr19odrOlB4Msvv8SCBQtw7NgxREdH252rn3zySXokRXGmAgEpV1MBooIQAT8TUPAiIAIiIAIiIAIiIAIiIAIiIAIiIAIXQeDo0aNWseoZxI4dOzy/ptn9vn37rGLVjZAK1n/++YdfZYKQgJSrQVhoSrIIiIAIiIAIiIAIiIAIiIAIpC8BxS4CIiACwUXg7Nmz5yXYl915jmQhAokQkHI1EUB6LAIiIAIiIAIiEOQElHwREAEREAEREAEREAEREAER8BMBKVf9BFbBikBKCMiPCIiACIiACIiACIiACIiACIiACIhA6BNQDkOHgJSroVOWyokIiIAIiIAIiIAIiIAIiIAIpDYBhScCInARBM7ExODE8eM4eeKETDoz4I9YeRclzz7t99BDSGuzePFi76SAspLecnLmzBnEGJk9L3GyuCABKVcviEcPRUAEREAEREAEgoeAUioCIiACIiACIiACgUWAp3yePn0Kp05Fy6Qzg5iY0+cJx8GDBzFi5Mg0N7/99tt5aTlz9kw6y8gpq1iVgvW8oknUQsrVRBHJgQj4gYCCFAEREAEREAEREAEREAEREAEREAERCH0CQZhDx3GCMNXpl2QpV9OPvWIWAREQAREQAREQAREQAREQgYAhoISIgAikPoEwo6TKmi07smWXSW8GERER5xVw6dKlceDA/jQ3vXvfe15awsMzpbucZMqUCTRhYVIXIhl/opUMWHIqAiIgAiIgAiIQEASUCBEQAREQAREQAREICgKOUVJRWUXFmUwmhBsFYnqZsLDw82QmzJRPnjx5kdYmS5as56XFcRyEpyOf8PBwOI5jDfSXLAJSriYLlxyLQHIJyL0IiIAIiIAIiIAIiIAIiIAIiIAIiEDoE1AOMyoBKVczaskr3yIgAiIgAiIgAiIgAiIgAhmTgHItAiIgAiIgAiKQagSkXE01lApIBERABERABEQgtQkoPBEQAREQAREQAREQARFIDQJ87Z1HNHiGlSVLFs+vaXbPdPBIAjdCx3GQOXNm96uuQUZAytUgKzAlN2AJKGEiIAIiIAIiIAIiIAIiIAIiIAIiIAIBSuCSSy5BxYoV46WudevW8b4n8ctFO6tevToKFy4cF07u3LlRv379uO+6CS4CUq4GV3kptSIgAiIgAiIgAiIgAiIgAiKQRAJyJgIiIAIi4BK47LLL8Mwzz6Bq1aqIjIxEz5498dJLL7mP0/R6880349FHH0WRIkWQK1cuPPDAA7jvvvvSNA2KLPUISLmaeiwVkgiIgAiIgAiIQEoJyJ8IiIAIiIAIiIAIiIAI+JEAjwW47rrrsHr1ahw+fBijR49Geh4L8NBDD2HXrl04ePAgBg8erGMB/Fj2/g46zN8RKHwRCDUCyo8IiIAIiIAIiIAIiIAIiIAIiIAIiEDoE1AORSApBKRcTQoluREBERABERABERABERABERCBwCWglImACIiACIiACKQTASlX0wm8ohUBERABERCBjElAuRYBERABERABERABERABERCB0CEg5WrolKVyktoEFJ4IiIAIiIAIiIAIiIAIiIAIiIAIiEDoE1AOReAiCEi5ehHw5FUEREAEREAEREAEREAEREAE0pKA4hIBERABERABEQgsAlKuBlZ5KDUiIAIiIAIiECoElA8REAEREAEREAEREAEREAERCHkCUq6GfBErg4kTkAsREAEREAEREAEREAEREAEREAEREIHQJ6AcikDqE5ByNfWZKkQREAEREAEREAEREAEREAERuDgC8i0CIiACIiACIhAUBKRcDYpiUiJFQAREQAREIHAJKGUiIAIiIAIiIAIiIAIiIAJFm+WsAAAQAElEQVQikFEJSLmaUUs+Y+ZbuRYBERABERABERABERABERABERABEQh9AsqhCKQZASlX0wy1IhIBERABERABERABERABERABbwL6LgIiIAIiIAIiEMwEpFwN5tJT2kVABERABEQgLQkoLhEQAREQAREQAREQAREQAREQgXgEpFyNh0NfQoWA8iECIiACIiACIiACIiACIiACIiACIhD6BJRDEUhvAlKupncJKH4REAEREAEREAEREAEREIGMQEB5FAEREAEREAERCEECUq6GYKEqSyIgAiIgAiJwcQTkWwREQAREQAREQAREQAREQAREICkEpFxNCiW5CVwCSpkIiIAIiIAIiIAIiIAIiIAIiIAIiEDoE1AORSBACUi5GqAFo2SJgAiIgAiIgAiIgAiIgAgEJwGlWgREQAREQAREIOMQkHI1mWW9ZcsWPPVkf9za7Ra88MJw7N37z3khxMTEYPbs2Rgx4lXzfC9GjXodU6dOBe1dx9HR0ZgxYzq633477u7VCwsXLoj33HVHPxs3bsTff/+Ns2fPutZpck1qGnft2oUhgwfhp59+wm+//YZBTz+N7du32zSeOXMG33z9tc1n1643gqbbLTdj7NixYPjWkT7iCJw+fTpJchHnwePmrJGPnTt3gvJCufF4lOTbAwcOYM2aNTh+/Hicn7Vr1+D+++6zZcfyu/mmm/DMM0NAt3GOLuJm9erVeLJ/f/zxxx9Wxhn/wIED8Ne6dckOlfl2696RI0eS7T8UPJw8eTJF9c2zHlOWQoGF8pAkAqnmiHIz9NlnsXjRIrDtv9iA2Q6xPYiKisLFyCfbhe+//w69e9+L227tZvvmHTt22DaM4TMe77QyLxfbnjJM9nNJ6evp1tukVhq8w03oO9titr3r169PyEmy7NlHkC/b4ozeLicLnBxj5cqVePGFF2wdJQ7W0XffeQcTJ07EqVOnaBVnWL8lX3E4dJOKBI4ePYqnBw7Ehg0bbKiUtbmff46XX3oJBw9GWTtfH2y7f/3lFwweNAjsR7zdHDt2zOfckGGOev11O8d87NFH7HicYXn7Z31g28q+0fuZP78z/19++WWS66ZnWuiXfeHrr70GcvV8xvvly5fHmz/SLqMZtm1TP/nEjuF73tEDEydMuKCcuXwuND7y9ezEiRN47713raEs8fsHo0fjww/HgnMIN9ykXlV2SSUldxmBgJSryShldnB9+/TBylWrULFSJXwxdy5Gjhjhs5PYsWM71vy5Bmyw/lr3F7Zt2xo32WQHM2H8eKOQHIxChQshPDzMdig///wzGIdnkg4fPmw68Rcxfdo0n8pXT7epeZ+cNJ40jTQHwnv37kVU1AGwkT1mBiRMj+M4KFKkCBo0bIAzRun8z549qFO3LsqWKWPyHU4nSTQZw9mihQuTJBe+aLDM2Cm/+uor4GTWl5sL2VH2fvppmVF0PmGV+a7bnDlzoV79+ihYoCA2mEl3pUoVUaN6DURERLhOLurKweS8eV/hnbffNvITZQYSB60MUfZTErBb9zhISYn/YPcTHh6eovrm1uN///032BEo/elEgG3IqlUrsce087y/2GRwka7/E4/jFzNJzZIlC6rXqIF8+fLBcZxkBb3K9NlcwGGbULlyFfzx++9GWfs3li378bz2zg34YttThsMwktrX0723of+LadO9w0vsO9ti9t8pbXs9w2f5u/0JJ3eXFC+OSpUqq9/3hKT7BAkcOLAfU6Z8DCqoKEt//fUXJkwYj82bNvkcC2f0fj9BkHpwUQRiTp/GF1/MtYb9x759+zBx4gQzRv0N0dHxlfzeEe3bv88sEqyIt1nBdcO23XtuyHH7s888i8mTJ6FCxYrYaGR90NMDfSpnPftG1g833LS47vr772TVTTdNTOf2bdvBDRunT8dnx2fe80fXX0a6/m7GJi+++AKKFi2KIsb8/PNPZj53NFEEWbNmTXB85Gtsz8XvdWvXgQtW33//PSiPXFTl5hw+SzRCDwf+LzuPyHQrAkFAQMrVZBbSqVPReOyxx/Hkk09h5Guv49IGDfHXX+vsrr6aNaqbZ49iy5bNFww1OjradJob0bp1Gwwc+DSeH/4CHnqoH04Ze04Aq1SuhNtuuxU//vADlv/2G3788UeMHv0+Fsyfj6+++hJtr74KbVq3wueffWZXmGbOmIHGlzVCxQrlrT0HoQsXLsD/ru2Mjh064Ot586zSirt2atWsAZq7e92Fdu3a4s8//8S3336L9te0w2+//hqX7oTSmDlTJrz//ns2DKZj+vRpZoARHefP+8ZxHNvg33VXLzRs1AiVK1fGddddh3HjPsKIV18FByoP9+tnV4Zfe20kKlWsYA3TysHDP//8Y3cKX1q/Hh595GE7afeOI5S+7969+zy5yJ4tm93Z7Ks869Wtg6aXN7Gr4ytXrABXlFneY8eMsavi1apWQZ3atXCHWQF91ShdWfZuuXG1ctmyZbi+y3VodkVTvPXWm5hhZIm7l4YPf94qOcm2uJkUd+/eHW3btcMll1yC62+4EX+t/wsPPvgAWD6UTe7knjFjupULymGHDu2NQuRncHWeq6OUT+54XWHSyI6Y4Xobyuxcs2DB3bt8dvDgQdzZ8w67srp58ybccH0XzJg+HW+8Mcood6uhkVHYX9mmNe66606b/scff8wohXfSK77//jsj09fgvvt6213UTOdTT/aHK0fctfbmm2/A5UOZth5D4COTqaOe9e3OO+9ElapVTR0bEJd/Kju2bt2KB/r2QcMGl9rFHcreEbMo8uwzQ9CqZQtQhigjIYBEWUhnAnv3/gPuaG3SuLFtqyhr3vJHBWj/J56A2/8tNQN+tmXso4Y//xx+NwpS7uJYt24d1qz5E/feczeaN7sCYz74wLZD7DM820PWeWab7c0h05ZkMZOPO3rcgf5PPokPxoxFlSpVMWfOHLjtHXe+sR1ku/LayJH4c/XquPb0AxPH8yYNDz30IJj2Rx5+GM8NGwa2S4MHDQLzxT77h6VL4xZRGXdC/ejpU6dw150947VtM03byzc/et11Fy5v0hjsF5eZMYDbpn84dqxJ6x8J5pt5ZxvJtphc2E4eOnTI9vFMG/Pl2nm2fWw/qQxnen0Z8uNk2JM3lQCefQfbz08//dS2w4yH/Lhbi3bky8niosWLMGvmTLsYzbbesz/btHEjrryyDS5r1BAtWzS3bQ8ne77SI7uMQ4Djhy+++MKOE+d99ZUd/1EeFy5cGE/WDhw4YKGcxVmsWrkSV191le3TuCjjKfu+dstZj6nxoTBClgBl7ut5X2Pnjh34+aef7FtWzCzbqIVecy1uqPn448m2LXv8sceMYuyI7RPmzfsq3tyNfhmGp+Gi1o6dO9Djjjvw1FMDMHLka+jS5XpERUXhQn0jlWLe4XP3IfsUjr05Jm9j5oy+5oZu21u3Tm3Ur1cX7A/uNH0T+093bM/xIrz+fNVNOtm379/z+nqO5dlfso8aM+YDnD4dYzceJXVuwHAziiHXsmXLovd992HYsOcw0ugZihQpAu/y9Sw3zms4N+JCLt8AJFfPuR7HIQnxo8y9/967YH/tOA4o63Pnfo4uZp6+adNGO766o0d3zJo1E5QRyhP7eL5xy/kXxxsct9Df9u3bzFzzDvzvf9fi55/Pn/9x4XbBgvl2TkpZYztNOU0obbIXgWAlEBasCU+vdIcbxUWO7Nnt7ovatWujc+fOKFSoEDq074Bnnh0aNyFjQ5NQGvksxnQu2XNkBxUhuXPnxrX/+x9q1a6NekaJ+NLLLyNrlqxmdXQiihUvZieB11zTHpeUKAG+Tt/AKHSbXnGFvacClh1gx06d0LFjJzhhYXYAytdKqAgrV74cXjNKSzZ6juOgXr16GDR4MDpf+z/kjIy0CrAffliKUqVLo2y5cnFJTiiNNWvVQtmy5TB48BA0bRqbhj17dsf5S8pNrly5cPnlTe2KLne8sgFvbCaT3HFX1KzU9TMT171GqTpp4kQ7uaWb++6/H2vWrsX8+d8kJYqgdRNzJgbecpEnb168MWoUfJVnLVMePe+8E0uWfIvNWzbj0ksvRd26dXF127Z2d1fJkiXxxBP9jfL/JlStWi1euXHC/N677yBz5gj06nU38pp4GhkFeAkjZ91u6YZIIx++QGbOnNmU3+XggGulUZb+tOwnE28DsFxz5MhhBme9UM7IEneiUramTZuGbrfeihyROTDJrPhz8OAdboECBdGmTRtM+fhj2OMAzp6Nc0JZjPty7qZgwYK45957kTVrNhzYfwB39OxpFyKWLFliB7KFChU2CxS3gQqcmTNn4CszMfOUo3lmwYHhunwuu6zxuZBD78JB/Ndff23q20q49ejzzz/Hx5Mn20nCvb17o0TJEggzbQcXT6688iqz8HINJpsJwtatW0IPSAbOUXpknfI359M5pu2eD/aXS0xbNXXqJ+fJXzaziOTZ/0028lmtenWwjt7S7VZwgsH0czD+wegPsHfvv6bNuBJjx46xA3nHceDZHi5b9qNtCxzH2Ju+tYpZ2Lv99tvsBJJH9ZwyCs4mTZqA7d0tN99i47nHtCk0s2bNwo6dO9GgQQPbnl5llDWsH4zfNdzdMX3adNv29jGLFE2bNkVBMxbwdMc2xldfz8UOhsPnvNJwIePtt94yyscjePjhR+yiZKkyZeLS0Kx5c4w1SmHvfNMvd4T27n0ftm3bZsYjhc3k5jqryFz9xx+YNGkiMoWHo4dRLM82+Vq1aiW92Py6fQPbfmvp44MKqdHvj47He75Z6PXsO9juFzJ5Jzsa8ltr+uvGRplOvjffdDO485jBUzntPT7ZaRQK3m3PhSaEDEcmYxDgQulXX36Jr7/5Oi7DBQoUsP2/K2vuoi0VDsOGDUVFs0jf6+67QYVAPNk3ite4QHQjAskgsGHDenz2+Wf2yDe21fTqqy377rslGPfRR6BS9Jr27c1cMZNdHBgzZoxpyxvCnbvRL8PwNOxTjHYrbuzNtvOGG2+0bXU9j7mhd9/IMbl3+EmdG7ptL+ePTz75lBn7tbMLiJ5je9Y3z3S69951k/3Z5599Hq+v5wacJd9+CyrVHnyoH+rUqWvnJmvWrIHn3GCy6afYt7thZ9Rr5UqVzBjgqN3gwE0On346GzwW0Lt89+zZA/aZbrlVNuMbx3GMvIWjTJmySMocPTw8DI0bNwHHQnxD5sTJE+Afy5FXGs/7rGaBumvXm+x8788/V+MmM26izLKdZX/NMdz/jC4jf/78+OjDD8247CefZZwzZ07c1auXUSD3tjoQxiMjAqFEQMrVVCjNY8eO44cffjAri4+DK4NcCWKDk9yg2cDxXB+e77No0UIcOnzITEiyInfuXPYVgeiTJ8GV08mTJ4ErVOwU2eiGh2cyq/jNcOVVV4KKX64ScmXwJjOhueWWW4zSJBz7jQIqzAkDJ6sdOnREy5YtjaK1PuZ8+inY8TU2yiU2eImlmRNlqEI+JAAAEABJREFUNuojR47Ahx+OxZHDh3HyZMI7V32FF24meg0aNsTBg4dMPsYhW7bsqFatuu1wK1ashPZGUV3JdBTMBwfLZMpVTyrdtmzOeMqe/fv325XehMqzZctWKF68OI4dPWZfmc1vJh6c6DqOYxQHJY1cXIUrjDJ+37598Cy3f/7Zawd9t91+O242csLwixUrZpWkVOSznHyVn+M44GSeyo6JRgG+Y8d2uyuZ7gsYJSkHlJfWv9SuTPMVIMosj8/gOYybN28Gd1N5h5spcya0N3JJRcq7RuEbZVbqvd14fi9fvoJVrNSsVdMojauidevWKFmqFA5GHbRyVKFCBRNeB9SqWRP/7PkHGzdssHXTlaONGzcYpqfj+FQ3ShzP8EPp/vTp09i8aVO8/HO3/ebNmyyjW4wi/c477zJKmUKmvcmChqZutmjRwi7wcIdaKLFQXtKeAPu1HUZ51qBhA7sjp0mTy0EloLf88XV/7/6PSjsu8nCSGXHuGBIO4vf+uxcdOnZA9x7dUbp0aezetQuO+cf+zW0P2Ra4E4M8efLg1REj8emcObjZTAg+HDsW3NVDpSIXhYqZ9pP9Nid7bCP27fvXTDii7YKT2556k3McB6WN8pPHaDz7zDPgK3ZU5Hi7S+p3LrSWLVfWTEh+BnfJRkUdMItHWeLadPbPvvLNfp0T71amDSxfvjzqX1ofLVu1QvbsObB3715b97/77ju88srL2GkUxmTP8UmJErF9Qyvj1mXrK63Hjh2Dd7ybTTvOfLt9x403drVvsHjyO378GDjJIt9LzIKd4zg2eF/9WZRpt6l89Wx7ONawHvSRIQk4pj5XMooGjgX5Jk2unLlQt149OI5jxxCesnbs2FHLaPv27fZNldq164DjEfZ73rJvHepDBJJBgOPaVq1a4/333gN3iXK8mTlzBLhj+vTpGHDsfIsZQ4eFhYPj6kyZMoMLdxx3Z8uWFVEHDoDjYM+5G9vmhJLg9lvuc/ahF+obDx86dF74SZ0bum1vAzPu4yYfbprxHNs3uuwyUHnrpsVeTR30VTfZr+z8eycaePT17HM4lytQsCBaNG9ulKt1EBbm4G/TF5GJ59zguMdvPdh4MuAHOU2bPgPjJ0xEzVq1MGzoUCw2+gCy8pSf/WY+xz6zgSm3ztdea+eAxMUySM4cnXOu27v3sMdefLt4sdHtn2UwPg3nla3btAE34ZQ2466WRo/AtpZvBjFePm/brh2aXdEMBw9GmbHHZiuX3mWcJ09eNG/W3G4ICzf6AI/IdCsCIUEgLCRykZaZOHsWv/72K9h4PfvsM+jZ8w5MnDjBdLL7wR2nNWvWAgeFF0pSpkyZULBQQVBZuMkoPX755We0a3u1fS17wYIFeGrAAFDBGB7G4vmvoctiVo040exuGsJXR4zAfffdDzaMZ87E4KDpXDk5PGUUKVxdCg8PwwGjoGLHybRwksqrayLMRLVxkybgJIkdGidn4R6NXEJp5IrsxAnj7QT1/vv7ICJLFjfIZF1LlSoFKsA48OVu2gJGIcgAOHHmazUcLERkibAruBUrVsQrr74K7rJpaxpuhPBfntx54C0Xv/z8s5koXLg8E0NCOfMuNw6YwsLDQUUjV9GpxGYHmVhYfE6lBBXy3B3G3cYsS9rHxJy2StWDhw4iLDwc3IXLsh0wcCCeefZZ9Ohxh1VY0K23yZc3r3neA5TN00aOw4z8cyd2VFSU6agP2SMGvP0k9P24mdhTiXvo0GGbBtYbTzniaq+nvCcUTijYk6N3/rnAkiNHJDj5/Oeff+yrw6x3oZBf5SGwCLCe5c6VG2zTuRhHpWHu3LlB5Z8rf3yVbfHiRfDu/xzHic2M6Xdjb2DawnCwP6OSjvX7qFH+5cyV03183pUTVR4t8Pnnn5n+spQ9loY767kj03XMRYSPzGJhpYqVMHToMHBnvOM47mM4joNMZhGTeeBE4pDpbxkuF6MGDHwaw557HitXrsDncz+3Z5e5HhPqR+d/8w1MoIjyaNtYTzl+GDFipN3VMX3aNKxYsRLuH9vr5OSb/hh/ZGRONG/eAq+PegMP9euHRg0bgXHxeVIM22PveHPnzoVwM45x+w6+7vfh2DHw5JdQ2NmyZTNlGL8/o11C7mWfcQlwQaH9Ne2RJ08etO/QHoWMgoa72yaMH+dT1tjH33rrbZg+fZod13jLPo+muniaCiGjEchkFv9btGyBMmYxjQrTiqafcBwHbLfCw+O3ZZE5cpg+4LSdf/GtKipGM0dE2LmM59ytdOnS8P7Lnj07cpm+csWKFdi9exe4m7B9+2swbdrUC/aNFzM3ZB4805HQ2N7TDe991c0wM2bnIgj7Sbevz5Url1205+YPzlPZ/9N/tuzZ4Dk3IJvIBN6Wo/uMYqhE5yv1fAPxf/+7zshDLpw5c/Y8+SlRsqRPJBzP8w1BLiInZY5O+b388svRunUbUIfAQDOZxYETJ46b8clBY6IQc+YMrW067M25D46BaM59Bdtmjo8OmIVhKn4jc0aqjF04umYoAtTeZagMX0xmHcdBl+uvB19p4zmXs2fNwg3X3wDu0uMrDv0eegh85e4szqJA/gL23Mfx48YhjxkYfvThh/j63KvInKxcZxpNNkrXdu4EnkVZrlx5uxOP6ePZOp99Nsc2aJkzRxj/ee2Zq1SQXX11W3uoP+OaM+dTcFdN5cpV0LfP/aC/E2blj8quK5o1w8P9HsJ9ve9Fk8ubgMpMhu0ax+Huw0qoUqUK6tWvj9y5c6P3vfeAZ6VRsRVhBgO+0sgdMSVKlLS7YHh+G3fTRhgFKyd+9tczow7i33/3Yvjw4UbhfMCN7r+riRdwzMQ6u321nCukjRs3tgo1mL+lS78HzwT9/vvvzSpnC1x19dXGFiYv/TBixKtxv9hpLUPw4zLDwlsu2nfogMTKE5YrbEfGs3nHffSR6QhjO0RiorLAu9w4sOncuTPee/ddNLuiKZ4ZMtiuWnLFmztFDh48SK8+TbhRnPIIAsoaX3PiAIoOeZZp1xtvsHWEHTZXwakw4HmL3JH9vSlfHnFAWTt4MIpe/jMmD1ypveWWbvZVEQ766terjw/HjjX1rAu4EPCf4wvfLVu2DJ06drCvvV915VXnydH6v/4yyP5Tnlw4tCB+apiyDeFqM3PBcxxZj7Zu2QIeJbJy5UpTz5rZcxy5I4NuZEKAQDpm4fiJExgw4Cnw7NSKFcrjiccft69Cbtq0GVde2QY8g7N9+/b2KBxX/thPxcTEtlfsx9z+j5PNsPBw0588b3ekMVtsF65pdw3Yt7KO5zF9V/36l8avz0bu6ZbmjJkYUAnIHSC1a9W0aThx4iTaXXMN8pt+mu0d+7LyFSqAR4gw7e6uIrabbE951mut2rWMAnUlONldtGghOGn+Yu5cDHjqSTz26CP2bL2yZcuiz/33JdqPNm/Rwo4bPNu2g6a9nTxpIh566EG89OKLdid5mdKlraKXaeCZau3atrtwvplhD0NWnTp1MuleYccIH5lxyO49e2w77+Es3i13AbMNr2jKjmVIJa93vDw6xLPveOXll1DKpNWTn+M4duxCvi+++IJddGNE3IXs3Z/Rjs9kRMCTgOM49q2YcePHo52p82Hh4XZswGM1PGXN9VOsWHHc2LUrSpUqhWlTp5kxdet4ss9NEa5bXUUgOQRKlSxlF6juN3MtKgbpl0d1ebdl3ElI+Xvwgb4YOHCAbfc4Tvaeu50w/STf1mCb7M4N85i54q233Yaldv7THE8/PRBt27ZFo0aXgX8J9Y0xMTHwDj+pc0Pvttd7bM++kPPUefO+itdvOM75dZPKVY41Pfv6du3aoVbt2vbNBv6+w8SJE3HapJfzAhp3bvDDjz8gR/YccfNH5ol5zmhm+/ZtuLvXXahWtQp63tEDNWqYMctVV51Xvp6Lw56MqPT2nuu5c/SXzLhi3bq1ns7tPcdZlLuKFSva7/ZqypfjAL5JyDPi+SAszOElzjiOE2/cxb6eZ1yPfv99M866CnxLybuMqV/wDicuQN2IQIgQkHI1mQXJVXG+Wjh58sdmNXE6Wrdpg6tN5zdjxkx8YgZz06fPQLdut1ol7MxZs3F799vxRP/++HjKJ6DizHEcG2NpswL6/ugPrJ+p06bjueefNx1oI4wfPwFTPpkKhjdgwEAULlwY3PU3ycRHJWSfvn3xxZdfYfanczDOuOUOnKuNApL2derUQa7cuc2EJg/uu+9+zJg5C0zDgw8+ZF8tfMgoW7uagWemTJnsCtPq1X8gykzoeFZc1qzZwJUwnjHHzpWJ9JVGvnbIHbrTpk8H0/jmW2+jvlHOvvX2O3jzrbfQ5sorbfq5+9ZVuDEsxsm4H374EbsCx52Sq35fBTbiFStVohNrGjVqhI8+Gocvv5qHZs2bm46lhmXHvHwzfwG6dOli3YXqB1+r8JYLKqAvVJ5WRoysUA673nQTZs/+FNffcAOuu64LHjOKDZYDlQTe5caypKzO/eJLsDzffuddXG2U95THJ57ob8vJ5ew4Di677DL742s8goCKgBVmdT2HWWm+9NIGcGWGg82RI1/DvK+/AV8156CSu47nzPkM8+Z9bQaLg+yubQ5Is5uBFMOvXr0GXnzxJfA1Iyrp+arp6A8+QLXq1cGzVGeZekQ5Zr2gPzdfzBPj6HnnnUapXBBMc6fOnWPPGzQMGOes2bPt4kGNGjXiyRGPQXDDIR+mI5SMd32rbliyDXLr0S3duqGZWYCZZTixvMmWbRnbIbZTfBXzBTMQq2wWbkKJi/LiXwKcXL3wwotg/zhp8mR77dOnD3gW6kdmoZFyNmHiJPO9NtjveMof23bv/q+iGey/++574K7LGjVr2n6Sr1uyrWP/Q9kdYdobTmYfOte/ue3hlWZCwnaJpkOHjlj6w49YsHARvvt+KdgusO9k38UwnnpqAB544EGwfrAtnGjSePnlTa2iZrapI2xPW7RoadrJGZhu+nim+8677sLTgwbh87lf4OOPp1i/l13WOEn9KNt577at87XXgm0/08CxxJixH6Jc+fLgmXtMA68Xyjfb2qefHoTWrVuDSl7W37r16oJK5M8+nwvyYlvPdjyhtq+6aYv5Y18sOxpyaG8W99qaCTL9kxV5Fy9e3I5zGN40MxZ49733wfaXaed3+mvcuAk4nqCfxx9/Ajw6gP0R223v/qxU6dK2bD3bHiqG/SutCj2QCdSuU9uMfZ8G5bpMmbJmISS/qaMP2DFBnz594SlrnMS7Ms22YPCQZ8BxQVujkPWU/YYNGwZylpW2ACTAMS7Hp5WrVAHfFCxQoCA6duyEJ596Cr7G5rQb9cab+GrePCuj7LvKctHNa+7Gt70ef+IJcFzGds9xHKuouvzyy20/4/Ypd93Vy/SXtc6bG3r2jWXMfJJzwJTMDePaXjO+dxwH3mP7TJnCTfy1UbFCRZs+9qdUmA4Y+PR5dZNjd461Pft6KgeZ15mzZtljeQxqBCkAABAASURBVNiPsD8oXbqMfSOR43TODYaYOksOHCNw/sixRACKg9+TxHHGb8tX2PnSz7/8Cr6lSpnyLt86devG9pnnyq1I0aL2O8+H957rcZzjztFLmkUCZoI7S3v3vg897uhpdxaXMTL0jhlr9ep1NypXroyxZvzBvptjHbanHK/xx7dLm776yquuxEAz1ihSpAhuuvlmPPDgg1Z/QT2FLU8z/+OYiW235/yPZczxG8PhMW5Mh4wIhCIBKVeTU6pnYxC98g4UOTAEVcNGofCBwfY77Xhf6cwIlD/9CvL/8xRi/rgLJY4MQ749TyFsXW+UOfECsm5+EMd/uz3ORGzsC/qpGPMqMq2/39rn2vkYKp8diXKnXsYlh4fi1Kqe1n/Zky9a/ydX9EChfU+j9PHhOLO6F47+dgey730LJZyvcGvL4xh+VwTy7Opv46cbxkt3TGPRqGdsek4s72789UTMlpF48qbMaFpoqg37wavWoXbWd8Hnbjp9pTHzhj6ocPpVm0amy1l7L7Jv7WfzGP7XfSiwdwCKH3rWsnHDYZhkUezgMzhpGB767UFcWvRXPHnjMWQzfml3xSWLcU/bo6ga/jZybHvY8qB/hlku+iWQDcOhXVqbU7tmJ0dSUuz2+Ipe8MWc8pRQebJ8KWs5dzyK07/fiRJHnzPl/CTy7u4frxx8lRvlKd+eJ2158jm/F/x3IFhOlBlPzpRfpgFr7sHh3+5F/hNT8dyd2VDq+AtWZsqdeR/9bohAvVyTrAwwLPpn2ksee97WF6b1hhoL0anilzatfM54KaesJ/xOeSp1bDhY7swP/VLOKAOUizy7nrD5YriF9w+y9YHhUuaYZxqGR39kyTBpGB7DoBwxbW443vmkW3+Zk38+kWLZSKrHMyf/seWRz7Q9nuXomX+3HrFM2f7k/vtxsFzJnXZ0y7Lm1V8sFO5/fUFasDhz6I+kilCK3Z09fcT2A+wfq4W9AV7ZN7KOsd6xb2O98yV/tHPdePZ/kdsfsWFSLl35ZHgMl7LLOs7vbv/GtsBtDz250g37ZraTrP98xqvb3rHdocyzbytv+vFsWx6ybRTbU7Yp9M++l8/YvrCfY/vEdqeK87rpd59Alk0PIKn9KP2yjXLbNvahrINsoyqZsQTDYhrpzk0DxwMXzLdp+yO3Pwo3LxEbH7D9aKRhSKZsa8mZZcB0M0+MwzV8TqYsOxrmi2VCd57x0j3Z5fPoO8jdmx/dkC/jInteGRbbbrolR/o7++fdcMuWbQ6f0R3jkUnbdiIx3qd3p81YKMu2QWA9pvwzTZQHjr1Z71hPKCMVzDi0vKmrrDuuTLOOsI6zHnFM4Sn7DCcZxtYduQ8s+fMsj7PR/6S4r0qyx4M/2f6HssS43fbTnZ95t2V048oqZZBtHOWVbSH7D8ot2zy6YzvN5+zb+J2G4XM8xraXbhk+7dkOs/9kO+7GTdmmf1/hJ3Vu6Nn2Mh7vsT371cc7bbHjdz6nYVoSqpvMJ58zrayTzA/9MI1s45l+z36AfSD7FjKjX9ZvPnf90W+gmOhtY5IsNil1eHLtYLBMyCTC6AjcvJONp/zQDXm6suP5nf14BdM2kjXHF5QztpGUFd4zTPJmHOyfGTYN+2jGwXvKFscC9EN5y771YVAe6T/SjDFY/pRj+qGMZNvSD4yL5cnyd8uP8ks7xsU4I8yYhOFQHpgOmfPb19N/f5JS8ZG/ACEg5WoyCyKi9F0IJJOzwt1oePXD6HBzf7S94QmUa9gHWcsaBV0i6cxd6R407/goGhi/DCMt85TFpK1C4764qsvjKFX/fvA7TdWmD9i8RJo8pWV6khJXWJb8yZSUlDmPKHlbQMlXQmyK1upty49llu2cvBWvc5+VqQLV7g2KPCSUN3/aZyrSPmWCkUxf/syDwg6kPiDpaUmmCKXYueQj6WUiVmIVbDLgRKTNWChz8es1jjBj5WCTj7RMb4o7qWR6TMs8pVZcnNelZG7oa2yfWmkK9nDCIysmU3KS7zxTodZq9zJ4u+dkLZZ8wZGPgCIg5WpyisMJR3i+y2WSyyBE3CdHVFLqVvIV+vUrpbKRVH9hWQqpjQqRNic124OwXNWTKkIpdudkipTsSfYkAyEuAyluIJLhMTXbPoUVmuMqJ6JQMiQqZU7D812m9izE27PktA8pk6Kk+0pOWoLCrWQnRe1H0iVGLgORQFggJkppEgEREAEREAEREAEREAEREAF/ElDYIiACIiACIiACIpAaBKRcTQ2KCkMEREAEREAE/EdAIYuACIiACIiACIiACIiACIiACAQoASlXA7RggjNZSrUIiIAIiIAIiIAIiIAIiIAIiIAIiEDoE1AORUAEXAJSrrokdBUBERABERABERABERABEQg9AsqRCIiACIiACIiACPiRgJSricA9cuQIoqKiZMQgTgbOnj2biNQk/fGpU6fiwo0S4wzHIiYmJunCcgGXhw4dynDsQrW+pEW+LiBKyX6kPjJKdU99V4aVgWQ3GAl4OH36dIZlGKX6c9Fln4BYpcj6wIEDF50elWlUSDM8c+ZMimTL2xPDiVL9D2lZuZjyTU19g7fs6bv/CEi5mgS2mTNnRpYsWWT+Y5BhWaSWMsxb7CRfGa9+cVDlLQcX813tVMaToZS0G6ktd5TZTJkyZdg+ISVlID+qq6EgA6ndlnAiGQpclIe0q98RERHsglLdqAzTrgyDjXVqt3sML4gYaKyXRroQf+kbUr2xVIDnEZBy9Twkvi3Cw8MhIwa+pePibSVbGU+2Ll5qzg9BcpTx5Cg5ZR4WFna+0KSSTXLSIbfhGk9oTBXUMuCvtiR12gbVr4zCMZW6L5/BZBSGymfy2gufwnKRliqD5JVBRuB1kSIl7+lIICwd41bUIiACIiACIpAxCSjXIiACIiACIiACIiACIiACIiACIUFAytWQKEb/ZUIhi4AIiIAIiIAIiIAIiIAIiIAIiIAIhD4B5VAERCBlBKRcTRk3+RIBERABERABERABERABEUgfAopVBERABERABERABAKGgJSrAVMUSogIiIAIiEDoEVCOREAEREAEREAEREAEREAEREAEQpmAlKuhXLrJyZvcioAIiIAIiIAIiIAIiIAIiIAIiIAIhD4B5VAERCBVCUi5epE4o6OjsXHDBsTExNiQeOV32kcdOIC/d+609voQgZQS2LJlM44cORLnnTJF2fKUtbiHuhEBHwQoP5Qj9xHbJ7ZTlCHKEmXKfaarCKQmAcleatJUWCKQMQkw1+zD2J7wnob9Fvsv9mPsz9iv0V5GBPxJgDJIWXTjoNxR/iiHrky6z3QVgYslQFmjzLnhuDJGeaPcUf7cZ7qKgAikPwEpVy+yDNatXYPRo9/D/n37bEinTp3CwoULcOzYMWzevBkrViy39voQgZQQOHjwIMZ8MBqrVq6M806Zomx5ylrcQ92IgA8Cy378ARMnjMfRo7FKerZPbKcoQ5QlypQPb7JKHgG59kFAsucDiqxEQASSRUBjoWThkmM/ErhQn8axFMdUfoxeQWcgAmr3MlBhK6shQ0DK1YsoyrNnz2LNmjWoXLkyVq36T/l1EUGmgVdFwZW+bdu2JQiC5br8t99w6NChBN2k1YNtW7egZMmSWLvmT2h1Mq2oJy2ekydP4ueffsLp06cT9HDgwP54ivEEHfrxAeVmu5H3ggULYtPGjX6MSUGnBYEzZ87gl59/sgt4CcVH5Tnd0G1CbtLCXrKXFpQVhwikjMCuXbuwbt3aC3rmc7q7oKM0eKixUBpATqcogmUsRTzq00gh+E2wzANTt90L/nILthwEi5wFG9dAT6+UqxdRQgejonDgwAE0b9ESVF6w072I4OQ1jQgULVYMCxd8g61GcekdJRWr3NG3f/8+5MyZ0/txmn5nWrhjtekVzRCRJQv+2bMnTeNXZBcmkMWUSXh4GOZ8OtungvWAUazOnD4dxYoXv3BAfn66c+cOhIWHo1nzFnYxiHLl5ygVvB8JhIWFIX/+Apg+bapPBSsVq3xGN3Trx6QkGrRkL1FEciAC6UaAC24rV6zAypUrfKaB9nxOdz4d+MPSR5jsszQW8gEmRKyCZSxF3OrTSCH4TTDMA9XuSc6Cn0DGzIGUqxdR7mvXrjWT3PzIGZkTx44fw7atWy8iNHlNKwLZs2fH9Td0xaKFC+IpWNmRUbF69swZtGzVGo7jpFWSfMbz77//IupgFHLnzo3ChQvj559/8ulOlulHoG69+ihVqtR5ClZXsdqx87UoUKBA+iXQxLxi+XKTxtLImTMXdv39NyhXxlr/L4JAenstU7YsLr+86XkKVlexymd0k97plOyldwkofhFImECmTJnwv+u6YJ0Zy1KR6umS32nP53Tn+Syt79lnaSyU1tTTNr5gGEuRiPo0Ugh+EwzzwH37NAcMdkkLBjkLdsaBmH4pV1NYKlTE/b5qpd1NOGfObPC1ltWr/0hhaH7xpkAvQMC7wWN5BpJilUlf/9dfOHzoML768gurBN68eROoPOEzmcAh4D0pCCTFKnfTb9q0EevXr8PX877EiRMn7A/wBQ49pSSlBKg8pRKVu1TZLtDwnnZ8ltJwU8sfz/OV7KUWTYUjAv4hQMUpFahUpFKhylh45Xfa8znt0tNoLJSe9NMu7kAeS5ECx0/q00giNEygzwPXr1+f0jlgaBRQiOQi0OUsRDAHVDakXE1hcbi/3Hdnr7txe/c70KNHT+zcscMqL7JmzYoJ48eBr5V/u3gxpHRNIWQ/e/Ns8MaP+wiBsmOV2aayd/Ufv6PbrbdZ+ep5Zy8ULFgIW7dsQZGiRTF9+lTs2bMbWc/JGpX79CeTPgTcScEEI0fTpk5Fx87pv2OVJA4cOIBixYqB8sN26oauXW17lDlzZhw+fAgzpk9Dvnz58K3aKeIKOkMlKpWp/LEyGt7TLhAyEhUVJdkLhIJQGkQgEQJUoFKRSoXq5EkT7U5Wfqd9Il4v4nHSvGoslDROoeIqUMdS5MujuRIbT7nj8+3bt9GLTIATCOR54Oo//tAcMMDlJ6nJC2Q5S2oe5C7pBKRcTTqreC6pOL3r7nsQERFh7fPkzYve9/dBnjx5bGN4f5++KF+hAoa/+BKqVatu3egj8Ai4DV69+vUD4igAl5DjOKB8XVKihLVyHAe33nY7qlStirp162HosOftq95UvlLWeGaVdaiPdCPAScHlV1yBLtdfn+5HAbgQeJzETTd3izviokyZsuh5513IkSMHHur3CG6+pRtKlS6tdsoF5n0Ngu9Upra75hrQ8D5QksxzGiV7gVIaSocIXJgAFalUqHK8yiu/X9hH2jx1HEdjobRBHTCxBOJYinBKliqFxPo0d3xeokRJepEJAgKBOg+8865euERzwCCQoKQlMVDlLGmpl6vkEJByNTm0AtStknVxBNjgcULhOOl7xurF5UK+A4FA+fIVkDdvvkBIitKQgQgUL34JaDJQlpVVERCBVCZAhWqwpD9RAAAQAElEQVTNWrXAayoHreBEIFkENJZKFi45vkgCwToPvMhsy3saE5CcpTHwdIpOytV0Aq9oRUAEREAEREAEREAERCCECShrIiACIiACIiACIpAhCEi5miGKWZkUAREQARFImICeiIAIiIAIiIAIiIAIiIAIiIAIiEDKCEi5mjJu6eNLsYqACIiACIiACIiACIiACIiACIiACIQ+AeVQBEQgaAhIuRo0RaWEioAIiIAIiIAIiIAIiEDgEVCKREAEREAEREAERCAjE5ByNYmlf+bMGciIQRLFJdnOJFsZT7aSLSRJ8CA5SlSOMnQ7fvbs2SRIUcqcSPYke5KBjCMD/mpLJEMZR4ZSo6xT1lslzVdqpE9hhJ48J016kudKchJ6cnKxZZo8CZLrQCIg5WoSSiM6OhrHjx9PQ6O4ApV3WFjqVxlOUgI1v0qX/+qi4zhJaH2S7kTtlP/KKpTqgeOkrtxRQk+dOqX+UWMEyUAGkwHHSf22JJTaWuXF/33yyZMn2QWlujlx4oTaswzWniW1vjpO6rZ7juN4yJr/60xS8yl36VsW/tA3pHpDqQB9Ekh9TZHPaILXMjIyEnnz5pURgzgZcJzU61gzZ84cF67kLOPVs/Dw8FRpHHPlyiU5UhuVZBlIFaE7F4j6yIzXbqmvyuBl7tHWnmsGLvqSKVOmJLdfkj/Jn6cM5MmT56LlzzMAz7B1L1nzJQOppfhiOL7Cl53kjjLgOKmnb/Bs43TvXwJSrvqXr0IXAREQARFIBwKKUgREQAREQAREQAREQAREQAREQATSgoCUq2lBOeE49EQEREAEREAEREAEREAEREAEREAERCD0CSiHIiACIUpAytUQLVhlSwREQAREQAREQAREQARSRkC+REAEREAEREAEREAEkkpAytWkkpI7ERABERCBwCOgFImACIiACIiACIiACIiACIiACIhAOhKQcjWN4CsaERABERABERABERABERABERABERCB0CegHIqACGQsAlKuZqzyVm5FQAREQAREQAREQAREwCWgqwiIgAiIgAiIgAiIwEUSkHL1IgHKuwiIgAiIQFoQUBwiIAIiIAIiIAIiIAIiIAIiIAIiEHgEpFxN7TJReCIgAiIgAiIgAiIgAiIgAiIgAiIgAqFPQDkUAREQAUNAylUDQf9FQAREQAREQAREQAREIJQJKG8iIAIiIAIiIAIiIAL+ISDlqn+4KlQREAEREIGUEZAvERABERABERABERABERABERABEQgaAlKuprio5FEEREAEREAEREAEREAEREAEREAERCD0CSiHIiACIpAwASlXE2ajJyIgAiIgAiIgAiIgAiIQXASUWhEQAREQAREQAREQgTQlIOVqmuJWZCIgAiIgAi4BXUVABERABERABERABERABERABEQg2AlIuZp4CcqFCIiACIiACIiACIiACIiACIiACIhA6BNQDkVABEQg2QSkXE02MnkQAREQAREQAREQAREQgfQmoPhFQAREQAREQAREQAQCgYCUq4FQCkqDCIiACIQyAeVNBERABERABERABERABERABERABEKUgJSrHgWrWxEQAREQAREQAREQAREQAREQAREQgdAnoByKgAiIQGoRkHI1tUgqHBEQAREQAREQAREQARFIfQIKUQREQAREQAREQAREIIAJSLkawIWjpImACIhAcBFQakVABERABERABERABERABERABEQgYxHImMrVjFXGyq0IiIAIiIAIiIAIiIAIiIAIiIAIZEwCyrUIiIAI+JmAlKt+BqzgRUAEREAEREAEREAERCApBORGBERABERABERABEQg+AhIuRp8ZaYUi4AIiEB6E1D8IiACIiACIiACIiACIiACIiACIiAChkCIK1dNDvVfBERABERABERABERABERABERABEQgxAkoeyIgAiKQPgSkXE0f7opVBERABERABERABEQgoxJQvkVABERABERABERABEKGgJSrIVOUyogIiIAIpD4BhSgCIiACIiACIiACIiACIiACIiACIpAwgVBRriacQz0RAREQAREQAREQAREQAREQAREQAREIFQLKhwiIgAgEFAEpVwOqOJQYERABERABERABERCB0CGgnIiACIiACIiACIiACIQ6ASlXQ72ElT8REAERSAoBuREBERABERABERABERABERABERABEUg2gaBTriY7h/IgAiIgAiIgAiIgAiIgAiIgAiIgAiIQdASUYBEQAREIBgJSrgZDKSmNIiACIiACIiACIiACgUxAaRMBERABERABERABEcigBKRczaAF7+9sx8TEYMeOHTh06JC/o/J7+MzL9u3bcfjwYb/HpQiCmwBlhLJCmQncnCQtZQcPHrR1OBTykrQcy5UIiIAIiIAIiIAIiIAIiIAIiIAIJJ9A4CpXk58Xv/qggmHos89i8aJFOHPmTLLiot+NGzfi77//xtmzZ+P8Hj9+HFM/+QTdb78dPe/ogYkTJuDgwai458m5Wb58OQY9/TSo2EmOv717/8HAgQNw8003WfPUU09i69atPoNgetesWYOoqCifzz0t16//C6+//ppRSMZXrpLF7NmzMWLEqzhy5IinlxTd//H773ji8cfx17p1SfJP/jt37gTLg2nx9nTs2DGMGvU6pk6dahVLQwYPws8//2zLfdKkifDlxzsMfb94ApQRymTXrjeCpm+f+/HXX3/FC5hlwXL0rleuo127doHl99NPP8Wrd1u2bMFTT/bHrd1uwQsvDAfrgOvHvTJspoFyunfv3jiZoL3rxvsaHR2N8ePH4bvvlng/gqdcXSiM8zz6sKD/uZ9/DrZHBw4c8OHifCv6SQqrH3/8EbNmzbL1c/fu3Xj9tZHYsmXL+QHKRgT8SCAm5rTtzxYsWOCzv6Xcsy9in5ScZMSYRb8ZM6YbuX4NR48eTdTrWdNfu/0FF07cvoHhJOpZDkRABJJEgPWJ/dm3ixfH1fffV62ybcDatWvw7jvv4Jabb7JjAY4LOGbds2c32Lf37n0vbr/9NkwYPx6e7cHq1avR+957rB/29W+8McqMrw8ipWPlxDLi2SaldhxsgwYPGoR//vknsWTouQgEBYENGzbgyf790e2Wm8F558qVK/+bXyUjBykdW7PN+eKLL2zbwTkG5+Ec+544cQLu2D815qhuVvw5lmDYv/7yC9hGJGVc46ZJVxEQAf8QkHI1iVzZeK1atRJ79uwB75PozTrjpOzll17E9GnT4joPNuyfzZmDF198AUWLFkURY37++SejcEx8wmcD9frImycPatSsgezZs3s9ufDXkyejsfqPP5AjMgcaNWpkFYr9+j3kU0lLxW3/Jx7HL6YRvxCD06dP49tvv0X+/PmNKQDPP8dxcEnx4qhUqTLCw8M9H6Xo/tDhQ/hj9R84koSJMiMgdyq0X331FfjqOPn8r3V/Ydu2rThhlN/s8Pfv349q1avjt19/w7///stgZPxMgDJSoUIFrDcK1cKFCqFe/frImTNnvFh91StPByfNIInl51lm27ZtQ98+fbDSTNwqVqqEL+bOxcgRI3wqWnbs2I41f64BB1uuTFxoYWXnzh1YsXwFqlerfp5sZ8qUCRUrVkSJEiU8k5ji+z1mkvXXX+tAhW5SAkkOKzffuXPnRt68eUGFa1LikBsRSC0CRqeJNWv+xD7T3nr3Nfz+00/LzMTsCbtgmZw46Xf7tu2gwub06VOJemV/4PYXbAdSsw4nGrkcBDQBJS71CLBeLjN1+uMpH9sFeSpJZ86aiQUL5uPwocPYsGG97aMbNWyEJpc3QY3qNbBixUrcf19vsJ/neIELH55jbG5U+MOMbcuWKYvadeqAC5LDhg1F1ixZUjRWvlBumX7PNiml4/GE4iCPlStX2LFIQm5kLwLBQoD96tMDB+LPP1ebulgTe8xCvvfmiaTm5WLG1rt37cKWzZtRu3ZtlC9fHpynT548CcXMfDy15qhuPphnf44l9u3fB7YRp08lPq5x06SrCIiAfwhIuXoRXNlYfvPNN2h2RVM0atgAr40cCSriVqxYgV533YXLmzTGw/36Yd5XX1kFxejR72PRwoVxytl9+/ahbNmy6H3ffRg27DmMfO11FCtWzHQ4f+K22261YXK1nQpdrs7XMspTmrt73YWOHdrb3ZpUYra/ph2+mf+NXbn/xyh/ly1bhuu7XGfTxTg3bdoE7tS7tH49PPrIw+COPnj8sXNq07oN7rv/ftxz9z1Wqbhu3Vr0f+IJVKlcyaZl6fff4+t582zahj//HNavX495875C26uvQpvWrfD5Z5/FKY6PHj0C7iil0pgTUqahZYvmJs0dwM5l6Q9LMWvmTHzzzdeoW6c2mprBcudOHc33b+zgcdq0qWjVsgVoN9cov7gz8ULpZ1a4eklG9erWseENHjTIrvJT4cX7Jo0b23x89umn+PLLL21exo4ZY/Iwz3Jyyy8qKorBnWcKFCiA48ePYc+e3ec9k0XqE6Ay9eabb0bx4pegffsOuOWWblYh8r9rO1s5+trI4vLffourV5/Onh1PXn/84Yc4efRM3R5TP06disZjjz2OJ598yta5Sxs0BBWVXL2uWaO6efYotmzZ7Okt7v6UGbhQJpkOyugrL78MTuI4udqwfgNOnDyBvPnymYnfinhtwHqjJP5szmd2V+tbb71pJofVrJzeeWdPW6cody+/9JKt83fddSd+M3n76qsvfdavuMSYm+1GWXzllW1wWaOGYB2jTB81Cw3n2iCfbVBSWbFdKFKU7dFqE5P+i0DaE2C98q4vrBufmnacO9OGD38en302B3Vq10L9enVx9VVXYdGihXZXN9t8tv3cgX3w4EE8N2wY2D+MGfMBTp06bfqBL9DluuuwadNGjPngA9zRo7u532QmWP/VQ7Yzbn/x4dix+HT2p/j++++somfcuI/QonlzsA5TiUNFkHd/xvSnPTXFKALBSeDnn37CqlW/23q4aOHCuEw4joM6RkF69z334L777sd1Xbrg3717UaJkSQx8ehAGD3kGzz0/HJeUuASedS6XWSDscv31ePDBh3DDjTdix/YdWLN2jR0rU7Hi3Zf/++9eeI4/P//8c/zxx++495670bzZFbad4ELlm2++Ea8P926TuODPnbSrVqyAd//M47Lu7HkH3nvvXWzevAk3XN8FM2fMMPH8YceoHIty3M/Ffy5sXtOurR3Pb9myJY6HbkQgmAmwjh47dhT/M/3vI488itEfjMH1pp5yTvzUk/3hzlVZV1jXqlWtAvbx3KHOna7uXJvz6yGDB2P2rNm2X2YdeaBvHzRscKnd9c7NFPMSmKdafqZdKVWqFHr0uAP9Hn4YjZs0sXPb75d+D85RuTHDc/76yZQp4Btg3nEsXLgAnBN07NABX5u5yaaNG8+r9xvMnNl7LMG33LzHNxxLfPrp7PPGJtzcxDaj8WWN7FumHONzc8XHH0+24//HH3vM54Yhm099iIAIruu+OwAAEABJREFUpCmBAFCupml+UzUyx3FQsGBB3HPvvdbMmjXLNPDf46033zSTryN4+OFHUL1GDWOqo0qVqrjmmvbgCrrjOHZnW+s2bYy7o1aR2MooE9mgcuDG188zhYfbBn+2CfP331fBcRzUq1cPg0xH0qnztciaNat9XZ1KpNKly6BIkSI4c+YsDh85gvfefQeZM0egV6+7kS1bNjPZXGRWtFZa5ematWvNpPJLn4onmL9MmTPDCQsz6cuEekYZ+5JRHmXNkhWTJ0+2uzdLmsHsLd1uNeFnxhijnGxgFFNNr7gCY8eOjdtFdOzYcRw8dAg5I3Ma5dcP+GD0aHCA28UMIosVL2Zi+e9/ZGQkupnwSpcubY9F4CCVr4DVq18fna+9FlTw8NXQlSsTT7/jOKhVqxZ63nknliz5FktNB/nJlE/sfZ++fdC0aVOUq1ABDRo0QN26dXF127YoVKiQLTuWIctv1apV/yXO4y5Llgib54MH4x9z4OFEt34ksHPnTox6/XVccsklKFe+HF57bSSyZssSV6/qmPKs5yGvEydONMrw4+eliAsi4ZkyIUf27EbGw1G7dm107tzZykEHo8R95tmh+HP1altHOAD0DoCDt5EjXkXlylVwzz33okzZMsiaNZupe2fw775/ERERgZMnT57XBuTMlSteUMwH/fNVwtmzZ9ljJ2bMmI6uXW/CpZdeikNGGcQ61cBH/YoXkPmS2eTnyiuvQrt212CyGWj9/vvv58Vf3SiN3TYoqawcx0GuXDlxMOqgiUX/RSD9CHjWl3lmstSoUSNwF/gtN99i+zjuar+rVy/cc+89tv7Onz/f1mv2A9OnT8OSb7+1u+AefKgf6tSpa/tTz/rNe5plP/4Iz3rI/r3Buf6izZVXIsz0jaTA135Hv/8+Wph++8jhw/a15WPHjsG7PzuTzCOEGLaMCGRUAlwE+dT0h3PmfAr2+S6HmJgzYJ/OzQWVKlawisnTMaeRzYyDuZjIRZaxZtFk3bp14JtTrj/Pa+ZMme1X1vMzZqzM8L378p07/7Z12R1/njH1d+yYsdi791+0aXOlGeeOATcvMIzE2qQzJg5GmNmrf3aP3WIYfE7DRdvJkyfBc9zPRRwqdipUrAi2bWxb6FZGBIKdAN9avOqqq/H8c8/ZRQpu+mG9+Prrr+PNVecZRSXrCeedTzzR384Vr7iiGX5b/ptZhFlpFmE2omHDhnYsH2PaCG7eoXLy3t69zcJLCXB8PSaBeaplyFdk7A3smCCzmf+a1Rm4f3yb1HP+WrhIYfsGqmccPKrDe26yc+cOeNf7o2Z84Gsswbg82xK2fZ5tGPNPN+vWrTULP9PQ7dZb7ZumkyZOsAsy4z76CF26XI9r2rc3HDLRqYwIiEA6E5By9SIKgI0eB4PTpk2zu2L2GeUKV5LKGIXLzz//jOeffw5RUQfshCt37lz29f88efLExcjXEKZNn4HxEyaiplEKDhs6FJwMbt60Cd999x1eeeVlO8DkipUDxyo3O3ToiJYtW6J27TqgUuZbo0RsdNlloBKVAVMps2/fPtx2++24+ZZbcN11XfC3UUzxlQvu3OHZpBs3bkj0dWI27jwTh69uLFq0EHz9PkeOHDYvnNQeNsrTnTt2GKXrJHCFnp0Jd80yDZkyhdtBIlkULVLUpm3kiBH48osvjbI0MxzHoTNr8uTJCypnL7ussVVKbdu21bjPjjvvvAvdu/fAFUZxu2XzZiQl/WFOmGXUsmUrFC9e3CioDqGUUdpy9fHZZ57BurXrwMF4vnz5kL9AAatQ4w9ueZYfV1NZrjZxHh+nT8fg1OnTtsP0sNZtGhHgjnCWwU033YxbjFyHhYXjxIlouPWKx2F4yysVqUlN3jGzIPDDDz+Ax15Q1rjIccZMrLz9582bB8WKFTeDnKl2gkdZCTMKF8dxrGL19KnTRsYzoWy5snbxw20DwsPD4gVVokRJo5hpaQaWNayccid4jRo10b1HD7sokj9/fiRUv+IFZL5kyZLFDjBbtGgBLoRwouYdPydmyWXFvFFRnCmzBmwGs/6nIwHP+nL40GFT73MbxX8uXFKiBMJM/WM/0rxZc1x9dVuzyLEPDRo2QI877kCTJpdjp+n/2E8XMAuhLZo3N8rVOmYSEr8+wv452Gz6Gs96WKt2bbj9BRWtdMZ6wbc/ihUrhttv745OnTtj//59tv9iOjz7M19tCMOQCSICSmqaEODr+ldffbXdoEAlSVuz+J3r3KJkWJiDVq1aYeyHH5ox58fgONhNFBc0K1WshEOmXeBbWkmtc1w4LObRl9Pf33/vRLZs/40/qbjhommHjh3QvUd3lC5dGtzxyjaghEcf7qtNctPn3T8fM0oW95l7ZT/Lca7nuH/Llq22TeGO3ZZmzM+3p1z3uopAMBNwHMcshN6Lb+YvwFNPDbBnJ3OOyPkpx9+ec9XTZt7FunblVVeZBY42uMzMdznHHT9unD0Gr0rVqhbF6dPR2LJlM9p36GDmCN3sHDLMxHPBcbR5bj0n8FG4UGHTHmQD08b5K+cUmzdvihcHNwCdNvNDz7lJVNRBeNd71nHvsYQbLfPXwtTxGtVr2PkA43Gf8cr25m+z8MO8MC2LFy3CZjNWIYdMZtGoSZMmdq6cLVtWOpcRARFIZwK+ZhjpnKTgiZ4Tto8+HAsO7IYOHWZ3sVKJUrNmLYwYMdKuNk83ilfuuvTOFRvPbxcvtgoY7qL83/+us5NFKmciI3OiefMWeH3UG3ioXz80uLRBPIUkG202plQm8VzQ+vXq2Qkm48hkVsnDwsNBBSpfh+Rgk4qnimb1+5VXXwVX/zp16mwVQXTvabgDYOXKFTauraaT4o7RpwYMAF/LDg8Ls/bWvVnty5I1q1W0djcK0FdHjLCvapUtV84+Zvqp1ORKZLZs2XDnXXfhrbfeNkqncPuDP1S6Woc+Puier99vMfFv2bIFzENkZKQ9rzKx9HsH5ziOVbIOGPg0hj33vFkRXYEvvvzC7jKk20OHDsG7/Gjvy3AFlGXDlUtfz2XnXwKUYdatA1FRZsEididljhzZbaQceCxb9iO85dU+9PrIkyc3uDL962+/gkcEPPvsM+jZ8w5MNKvABw7sB3dqs/46cLx8xn4ND8+Edu3a4c0330IjM8jjqvaOHdtt/StTpqxR+B63q+UMw7MNWLFiJS70Rxnfs2e33f29bu1anDh5MsH65SscTzvHceAd/8qVsfEnh5WdbJoBHXcNeIavexEIVALhpu/LnSs3Dpu2nTtKubhJBQ37zGNHj9k3KmjH9Gcyk5ITJ47b9iTKtCtnzp4Bd8B61kPa062ncRzH9NU5reKDizAHDhxAtuzZYXe9eDrUvQiIQJIJOI7pt2rVMgsjDVGlShU0btwEfIuKATiOgyJFiqBu3XqoW6+eHdcVLFDQHv20xSgZGjRsiDxm4ZML/1S20k+cMeNVLrCv+n0V2P+7z8NN/ffsy3k0CBWfnuNP+suRI4dZPNlvlbfcfZYzV044jhMXfHJvHMcB88W2hW9CMU62WzlyRMYb9/MNlvCwcEQdiLJtFONOblxyLwKBSCAm5rQ9Ii4iIjPad2hvFKaNwXrH+Z/nXLVjx04IN326Zx5KlS6NsmXKYMmSJeAO8/z589vHYWHhRtmaA9ycxN2kf/75J0xFTdI4mmNdKis3btxo5vGF4uLkeMBz/jplyhQzd84SL45wk77w8DAcMGOIKKNUhfljPswlRf8dxzFz5cyIPzY5a8YY2cAFlgEDB+KZZ59Fjx53IF/evCBLxn1g/wFwY0WKIpUnERCBVCUQlqqhXTiwoH96/MQJDBjwFHgOacUK5fHMkCHgj+LMnDnD2u/du9cMgqIwedJEPPTQg3jpxRft7sgK5SuYQV1e8BWfRQsXGt3OWTsxo4Ln7l53gefJ9LyjB7hj5vKmTdGpUyerCOzb5358ZFbq+eM1nvAcxwFX6zgA5UCT507xeViYYzqGgujcuTPee/ddNLuiKYYNfRa169TmY/B8mhEjXrVntVqLcx9uvurXq4vXX3sNN1x/Axo2usw+5bmrPNMu5swZ03FlR1h4OPgKVkxMjN0lNGHCePR76CHwVQaeEUVPWY3ila/g/73rbyxatAgvDB8Onof666+/op4ZHHtOQplm+nFNpUqVTNyN0Of++3Flm9b4cOxYkAmfJ5R+PjvPGEZcKeSPGAx46kk89ugj9jwaMuZRAAvmz7evd5CjZ/mFhYXbnUrkzt3HTCvLkSuF3JFcpEjR86KShX8JOI4DKviuaNbMyPBDuK/3vfZHLcqfq1cffDAa+/7dZxPhKa9cAHDLj6/U0EG5cuXR5frr7REDPOt39qxZVt4vrX8p1qxZY2WZP1x3FmdRIH8B8NW88WaFPE+ePLYufjxpEt5++23cd19vTPn4Y1SvUcPIS+zgrly5sihbthyWL/8NfGXHsw0oXaoUo/dpHMdB8+bNTf3Kgc6dOuL667uAB/3zVX9f9ctnIB6WVPZ4x++2QYmx4hmyMWYVnvl++603wZ3k3CngEbxuRSDdCeTNm88uRLzwwnB7tI7bj7C+8/X9TZs22zPPeC4rFSi1ate2b2vwLPKJEyfitOm/+IN5nHx1vfEGvPvuO+APQVx++eXx6iGPIOCEhv3FJOOPkzBmnkqeQoUKg+es8RgbHvlDJYybDrqREQERSB6BnJE57QaAF158CYULF07Qs+M4dgxQ3/Tb7Is5VuRCfOvWrY1i4r83LbjLtGvXG8G+fun339u3udx6umXTpvP6cr6227BRo7jxJ/v41q1ag2OATh07IE/u3Lj00vibHdxEJtQmuc/dKxeK69erb8e2PG+VSh2Omb3H/cePHzeK5LrgmYy33doN/NEfNwxdRSDICMRLLnd6jhv3EXgu+qX164Pnld/YtSvaXXONdefO9fhbBY7jWDv3g/W36RXNbPvQ+LLGcYuamTJlQkc7d16JFs2b2XOSuYHm6qvbIsFxtFl44TyPc2WOvc3k3M6/w8JiVSPLli2LN3/lRqdr//c/Mz+PH4f33ISLPG563avjOHZ+7j2WcJ97XitWrAjvsUn16jXspomhRrHKN0r52yVFihZFKTO3ePCBvhg4cIBRyJ6A/kRABNKfQGwLkv7pCPgUhBul4gsvvIjJkz/GpMmT7fXBBx9Enz59MWPmLEybPh0TJ05CR7PS9v7oD6zdJ1OnYczYD1HZrMJztWmS8cuVNsdxzAQuu1HA9sNvy1dg3ryv8fMvv4I7QLkKxw7ms8/nYsaMmZj7xZdoZpRKD/V7CF1N58MOhLA44Rtu0vPww4+AnU3dunXx/PAXULZcOfAMU/pjmt5+5120bNkKH0/5BEwnX8PgcQHMD8Phq45uvmbOmo0fflyGW2+7zSh6a2D8+AmY8slUMB0DBgwEG/x3330P3FFbxqwc9unbF198+RVmfzoH44xbt0NxHAeNjHKWHR/TzrR8/PEUzL1ncRMAABAASURBVPnsM9zevTt4Psxjjz8O7r5lmkuXLo2WrVph8ODBoHJqyJBn8PncLzBr9qfo/+STqG8634TSX6tWbYwaNQo8a/Whc4w4KGd62dE+PWiQDYvxM/9MDzvx2Sbsm26+Gfff3we0JyuWH1+tfqJ/f8vr6rZt8dbb72DEyJH2NdRbbulmXxEhNxn/EyhZqhReMAsUrDNcCb7vvvttWVFOH3zwIaPUzAe3XnW+9trz5LV8+fK2/N586y2jnI1VblL5cuutt+HTOXNsHZ42bTpat2kDljXlnHV2+vQZtg5RCcu4bu9+O1yZuPX2200aZtp6Qfl85plnrWzA/OXOnQfdbr3V7n574823jLtZYHhuG+DK53XXdQHln3X4jp490evuu8Fz1T4YMwaMb/ann4J1+IEHH/RZv1h3O3bsaFavh9q25bnnn8dljRujUuXKllfz5s1xoTYoMVZ8nZrpaNGyBS6/vCnq1Klrcqf/IpB2BCjjLxoFC+um21941pdGRgEy1dTdJ57oj8ZG9tmPsL1gCqtWrYqPzIII+64Jpk+uUaMmqEidaRZSWO9Zzx9//AlwsjLW9M8Mh3V5sOl3atSsCc962LXrTXD7i6433YR+D/ez/TD7GO5yn2b6/VmzZ5t+v6Ptp5gOz/7M7a+ZLplAJ6D0pRcB1vdnnx1qx4FFihQBj3WqXacO2AZw/Ny7933ocUdP+6qtm0b2t4MGDwbrLs2cOZ+hcuUq7mNbvz8YM9b28xyDLli4yPZn/O0C1tP2pg+dMTN+X87Xcz3Hn08+9ZQ99oNtBtuJESNfQ1Gj0OCbZt59uK82qbYZl3v3zzXMgiz7/VlmvD3TGLZTzUyffU379vAc93N8zPHposXf2rEEx6eFChWKy59uRCBYCfBNkjmffY7vly4F6yXnnS1atDTKw5p27sU5mTtXdcfLfAOF+WVbwSNDxn74EeqY+sXFCo6tbzL9M+d3bAtYV1mvODZIaJ7KcDjXZr3i/HDhokWYOGkyypQtC7d+97jjDjsH5/M5Zv7avUcPNDd11TsO77lJqdKl4V3vq1evbn9Ub7aZe3qOJdz8eY5vKpuxvPfYhGMYvr3Jdo46A7ZTbCdHvfEmvpo3z7YRnJtH5sxJTDIiIALpSCAsHeMOrqhPbEflUplRp0pu1K2Sx15LFjqNrGd3olLJTKheLjuqlcuGPFn2IcuZHahaJgtqVsiBXJn34szR9ciGv1GldARyR/xrv9OOJiJmOxhOzkz/xLPPnz0KVctmRWT4HjgnNqF04TMomuc4zh7bYN3h+EYUz3cCBSMP2e85M+216WDcfFY0zzGbJvpnPNmdXTZNdO+GQfvMp7fF5YvpYzppT0O3tSpG2nSUKwaEndwMposc3HhKFIi28TIc+nENn3dpXxcVSoSbdB9D7cq5bB4YRuFcR1C26FnDar/1S4YMt/wlYch0aqvNL58zHjfchNLP9JYqFIMcYbtt+EUNI/opX9xBgRwH48Ji/IyXeQ+P3gLGVST3UZC/d/kxPYybZZU3635bjjdd29BycvMXKlcE6B/5UoZYNiwHfqds8DvLhmVMO5Y/5ZZufMkry4/uWaZ0T8P6RJlhXWbd43ca3rPOsh4Xy3vcyiLliDLFeBgO46FhveB3yg/DdA3t/te2tq33nm0Aw2cdLpb3BCh3lG/m55L8J1Gy4Ckrp8wv88K00T3r8Xn1y7QljIv5oj/Wi4olMtl2hffkw7rAsDzjpx/mgeEz/RdixTaD+b68XnGwDnvnkWHJrLftbnI5BGh1C7xkmf6W9ZH9Kdtt7/rCNpx1p0yRM8iTJbYfocy75eHKN/2yzac9n7OusF9leKxj7HdqlM9u23a3j6M71hO3HjIu9hfsb8sUOWv6s9h+mPWE/b7rzu2D2dYwXPpx42b8MimrM6HCLfAqWQClyNT3CmasyHrjlndOMyZmf8r+jG0B6zv7RPc5rxwH0A0N72nnGtZP1m3286zvrMd8ltNjrMy+0LsvZ7tA926Y/M74GVZOkybWabYrdOPZhzN8prGMR5vE8Cv66J/ptoLJL9sZ9tPsz5k25p/tE9PO78wv46Ib2qsvDp42JIBqV8Al5ezxbXYumz/7QXCszTpGeafhOJbyzj7clX/WNW83tGOdpz3H1hyns26yzrGuFsp52MbBMBIaRzMOzg1p6J9hMQzWOYbP+WpRM5fmc8bB50yjdxxsBzj2dtsM1tOKCdR7jgvcscSF5gP5jQ6A+WCY7tiE8VQw7QbbIzctvHIMQmZ0y+9Mo0zatxUBV9GUoHQj4Bflarrlxs8Rn1jVBzJiECoycHLNAD/XmJQHf2rrB6pram9CSgbOnvg75RUiA/oMlXZW+dCYgTKQAatwsrJMRjKqK6EiA8kS/hBynNSshEo5Kx9qsygDgTyfTmqdlLvUIyDlahJZOtlKIvtlX8qIQcjIQLb6U5Io/WnvLEvV4SHDWe2G2k3KQHj+ZmlfkYI0RvW3qjOsM34y6dK3BGlVTJNkq76rvodSXWde0qTiBGkkqu+q76wjoWQCeT4dpM1EUCdbytWgLj4lXgREIDQJKFciIAIiIAIiIAIiIAIiIAIiIAIiIALBQODilKvBkEOlUQREQAREQAREQAREQAREQAREQARE4OIIyLcIiIAIiIBPAlKu+sQiSxEQAREQAREQAREQgWAloHSLgAiIgAiIgAiIgAiIQFoRkHI1rUgrHhEQARE4n4BsREAEREAEREAEREAEREAEREAEREAEgphAEpWrQZzDVEr66dOnIeN/BmfPnvVZYrSXOQt/M/AJPx0so6OjkZGNL+QZmQfz7ouJ7EKTgPpa//e1ZMz+xJcE0V4m4/S3vmQgLe0oizL+r/Os077KlfYyqu++ZANIfVvVdf/XdTJmnfZVerSXUX33JRuySx0CUq4mg+PRo0ch4z8Ghw8fTrA09u/fj0OHDsn4kQE74wQLII0fHDt2DJSHjGiOHz/ukzYVjBmRh5tnn1BkGbIE1Nce9et4g/UqIeEJuv7Wj/2iv8YdgdTfJiQHaWmv+q767q+6Fgjhqr7Hb01U31XfA6Fe+isNqu/x63tG+yblajJL3HEcOE7GM2FhYX7Pd2JF4TgZj7vjxOY5PDw83fknVj6p/Zx5zpw5M0LFJCUfzPOFOLIeJiWcUHNzISZ6FroEHCe2/XOcjHVlPXcc/+Y5MalxHP/G7ziBGz7bYcfxb/oS458RnzuOf5k7TmCGr/qevuWi+p4+rY3jpG+5O076xK/6nj7cHSc2XtX39KnvGSnWMK/M6qsIiIAIiIAIiIAIiIAIiIAIiIAIiEDoE1AORUAEREAEUoGAlKupAFFBiIAIiIAIiIAIiIAI+JOAwhYBERABERABERABERCBwCQg5WpglotSJQIiEKwElG4REAEREAEREAEREAEREAEREAEREIHQJ3Auh1KungOhiwiIgAiIgAiIgAiIgAiIgAiIgAiEIgHlSQREQAREwH8EpFz1H9sMHHI0dq9YgiWLfZvlO6MzMJs0yPrBDViWAPslP23AkZg0SIOiEAEREAERSAMCIdnfpgG3VIpC/W0qgVQwSSOg+p40Tn5ypfruJ7AK1jcB1XffXNLIVvU9jUCHVjRSroZWeQZEbvZ/PgjDfolEhRrVUM3bVIrEby8Owtx/AyKpoZeImNV4vd947Cvpg70pi5L7xqPPW6tDL9/pkiNFKgIiIALpS0D9bTryV3+bjvAzZtSq7+lY7qrv6Qg/Y0at+p6O5a76no7wAz3qC6dPytUL80n203379uGHH34Ar56eN2zYgKNHj2Lnzp1YunQpDh06FPd47969F/TjPufV9XT8+HH88ssv2LhxI86ePWutL2T3119/4cyZM9advz/Wr4pGq7alEOEroohSuKZ5NJb/5evhRdrFHMGGn5Zg2br98NwbG71tOTYcjA07eudyLDHPz33D1l+X/LfD9tetcf7i/MREYyt34a4wz9wdn3F2u+PcMzz6WbJ4ObYe5zea/djgsYN0Q1oolHevxq7a7dAoN+M/3+Rs2A51dq7G7vMfBY3Nnj17sGTJt/j3371Bk+a0SOj27dvxxx9/xEUVExODFcuXW8N7PuDV24729Pvjjz+CbQi/y4hAMBA4efIkVq5cicOHD8dLrtvf+npOu3Xr1tn+kPfe/tl3e/fhrBdJ6W/jJSKNvqRbf2vzZ/q4pRtwxN7HfrAftP1tXD/p9p2mL/Vrfxsb/5HNy5Bmb8dkgP42lmr6f3L8yrr67bffgmbr1q1xiWL937RpE06fPm3bA7rjvevAHXcfO3bMtbJtRkJ+OKbesWOHHau7fnzZMTCGzbaBbQS/+9ukZ32PP342OT2vjhs7/j++Fcs3mlYhoTF5vHE4PRgT58e0E95jbvOY7QrH17vjBvem7fE1vo429pwHMH7jL1X/B1t9T9XMp09gHO+vX78+XuRJ7d85Z2ZfzqsbAO9px37etWPdZR32nE9zbPDrr7+C7QDrvus2ra+q7y5xU69V310YugY4ASlXU7GAjhw5gueffx5svIcOHYotW7bY0KlUnT9/PjiQe/PNN7F792688MILVtlKNy+++KK1GzFiBA4cOBDPDxt2PmdHQD/0y0b/lVdeATuc8ePH47fffsOF7NhhfPzxx1i8eLEN2/8f0di9YTVW/+7brN8bNzpKxaScwbIX+2D8JmDrx70wbLEbRzSWjZuPfZEmqt2zMGzo63hphttR78eydz6B3cd5bBnGjF6G/cYZjMrU9bP6rbvx+i/RiF46DHeP22Cfunb75vfHoM9jfeD313H3yN8QHb0Mw+7/ALEu12PKu99iH9L2L+LgrgTZr/59Fw5nSdv0pGZs//77L54ZMgR/7/wbzz/3HPbvP8c/NSMJwrA2mMHns88MwaxZM+NSP2bMB/jmm2+sef311+wijC+7Zct+xHPPDcO6dWsxZPAgKVjjCOom0Amw/xs1ahR27doVl1S3vw0LC4Ov55yYrVmzBr6e7zZ9s3cffqG+1bMPjktAmt+kR38bm8nopW/jxT8Bdq/nbOL6W7ef/K/v9N3fpl5/a1IQswFThs7FkXwR5kva/A/l/jZtCCYtFi4Mzpo1yypFvX1QMcI2YMyYMVi2bJlZfF2CSZMmWWerV6/G66+/bsfYTz/9dNwY+0J+OKZ+9913sW3bNrz22mt2fO3LjsoXjtvZpnCcTiWNjdSvH+lU33fP8ho/A+fX8diMR/80AfP3RPgek/sIh75i/UT6DtMdXx+cj/5Pzz03Tvc1vt6PuU88jClGA/vH+33w+u8MOXWN6nvq8rxQaKfNYsm4cePMvCo6zllS+3fWXdbJffv22fk2+/YtW7aAdrxnveV8O6H+nfNtblYYPXq03fwUl4A0v1F932+Zq75bDPoICgJSrqZiMUVFRaFGjRro2LEjateujb///tuGzpXtfPnyoXTp0hg4cCDatm2LXLly4cSJE9ZNvXoGDS2lAAAQAElEQVT1cO211yJv3rzYvHlzPD9lypTBM888g2uuuQbFihWzO2KpxM2cOTM6d+6MK6+80jb8vuzo5oEHHsANN9yAFi1a2IGiDdzvH0VQp1lT1ClZFBUu4zUSJes1RcPyRe21afUi8MdftbtG4amuTXFDmzpmsh3bHCNmOZahIeqEmxgLdsaQAW3xX+xF0Pnl53GHSWu1U1sR2bZ17DMPPxVuG4Xn72yFVu2bAdt2GbXrbqxeVR43GLvOXdti3/wfYwd65e/AqOE90apNWzTDNuxyxwI5SqN67Wqo06ApyhcwaUiD/xHlG6Hp5dVQ9JI69povXzVzrWO+m2uzRqiQNQ0S4acoDh48iAYNG+DGrl2R19SpDRtcRbmfIowNNuA/y5Qti4ce6ocsWWI158ePH8d2MzHsduutoDlglNAcSHrbsQ1au3atbSNuuOFGZM4cgaio2AWegM+0EpjhCfTo0QO1atWKx8Htb7NlywZfz6kQrVChgvXj/ZwLoN59uK++1ZedDTBdPoqkS38LbMD4D6JNW1wecX8X7Dv9398eWTwe311+K5pmi0uR329Cub/1O7xkRpA1a1ZUq1YNdevWRalSpazvs2fP2o0LZU0feNNNN+HOO+9EmzZt7CYH7nb9/fffwTF3586d7Riamx8S88M2gn46deqEU6dOgcqYhOzohobjbY5PbKL8+lEkfer7eeNn4PzxMezf8l+AhnUAn2Pygt7jcOsFrh9fYe5e/QfKdzHj647d0HbffPx4bniP88bX67H8cFv07NjKmPL4ZpHdOhEbQSp9qr6nEsgkBPPnn3/aRdDKlSvHuU5q/875svfcmXNy7/m2r77ctbvBzJ05x+abn3EJSPObIqrvqu/QX7oRSFHEYSnyJU8+CURGRtpX9SdPnmxfJypQIFabxg6iatWqyJkzJ7j6/tJLL+GSSy4BFa6eAXGVjsoO2rl+IiIiwEniunXrwNeTOIDkc0/DlTzP77ynHXfmME76W7RoEZo0acJHaWSisfqz8fhxL7D7h1n4bg+w/6fxmP2nq3VM7WSEIbJAJI789Dp6jQRubX9OhbpsCU42bRh7RAEVrF7RRuSONM/249v5QKvG+WKfeviJfX4EyyZ+g2ptz4UT6yr28/ARo3A1t9kiERkBHFk6Ad9UbYeG5t7YAhtn4rVRb2NQrz74ZKe1SZuP3d9i/NzViD64GvPNAHN/9GrMHfctdqdN7GkSS2x9OZkmcQV6JOHhRrgdJy6ZnIRS+fz+e++BhkrTPHnyWIU0v9PQju5at26DKVOm4PHHH0OJkiVQpEjRuHB0IwKBTMDKvVcC3b6T1t7PuejA1wxLm4VOX885IeOONu8+nG5dw77VvXevvuzcZ2lzjU7j/haINorMiXtXY8qQd7DEPfImkb4ztj/1U3/LXasTgW6t9mHi57HvjqQNexNLBuhvTS7T/T8Vo9xR+vjjj9sxNhPEt1moRC1UqJAdY/N+3rx5uOyyy6xihgsp06dPB+s0lSTcxJCYH4brGo7ZubvN/c6ra9esWTPMmjULQ4YMQfHixVG4cGE+TgOT9vUdZojhnbHY+nwk/vg4ZhmWHL8CDbNF+B6T+wgHcX4An2HC8+8wjhw/9z2R8TWVZOdcpu4l4Op76mYvEEJjPf7qq69sPeY1OjraJiup/Xtic+fY+cMJG6bnB/tyzs1Llixp6/W0adPQunVrTyfpcB+NtJ1PmyyGG+P132fdjKu7Earv0J8IxBIIi73oMzUI5MmTB3ztiOc/VaxYEeXKlQMHZRwQsqFmHNmzZ7cr6xzkcZJHO2/j7Yfu+IrTXXfdZRWt3u4v9J0dCF+Vat68OcqX99hhciFPqfIsAhUat0aF3EC+qlegqrkWuXYI+jZwtY6pEsl5geSrcQeeuT0aY6bGTq6W/3QSjRKL0wzQPsnTGe0KxAbn7Wfrx/0xocxgPJJYONs+Qf8pFTD4QVcJ2xBPLZiGUQOewvM98uGbH3bHRpAWn7kroHXjCojIVhR1apdEZLaG6DukM4pAfxmBgOM46NOnL1qZQeHGjRvQ5frr7UTT285xHPz44w+oX78+7r+/D35ftQp8vTIjMFIeQ4+Ad9/pnUPuQKNyJUeOHN6P7HcqXb37cPsg4D8i0ri/PYVvZq/HDcM+xKu3AW+Pmm8XGS/Yd7oM/dTfRn83Ht9dditahW/F4lX73NjS5qr+1u+cM2fOjJdffhk8tuOee+4BX8lnpHzbi2NbLqRwRyoVqVS0UrnK59zlSmUsd6VzHFywYEEk5of+kmK4EFO7dm1wbE6lD8fqSfF38W7Sur4nnOLzxse/L8PJxu4Y2Iz/vcbkPkPy8nNemD49aXztE0uIWPJ1fmaF82juPncXNDzn03zuabz7d9bHlMyd+RYq5+jcBV+vXj0sWLDAM5p0uFd9B1Tf00HwFGUKCYSl0J+8JUCAr/uzU+jQoQM42ONrCLlz57Yr6hwMspPgwC8yMtKeuZopUya7I5WDwixZsiB//vz2qADXD1fReF7U1VdfHbcqzh2pXMWj4pQdDnfB+rJjmFx147Vx48YJpNgf1tF2ZXk/fzjpIBC9fwv2n/wvnugTsSuQ/9mkxt0JzH9vPnZni0SRMkVxcr+ZXMUsNyvojRJ9RXDDt9+hQsumsGpfLz9Hlg7Dw4ub4qmusa+ggX+ZYvOHmFM4VaporMLyyDIMe+QbNH3sBpRyV/wOLsfET2OVvEeO7EfRfOd2xjIMP5roI0eAE0fw12YeY3ASu/aY73HxHcHh8xdr454G+g3l/NjRY/b80KxZsqKAqS+pmeZQCottS3h4GKpUrQou9jBvvuw46axduw64K75AgYJIm1cbmRoZEUhdAp79ra+QedZqlSpVfD2Ks/Puw8PCwuyZb4n1t3EBpPlNbH+Utv3tGdPHl0LJMpGILFoE+Q+fxJGk9J2GjX/6292Y9fES7Pr8adz80ARsWDwM7/xqIkuD/6Hc36YBviRHwTHv3Llz7YYF7kBnPeXYlkoQ97Xh7777Dhxj82gux3Fs2I7jgIspHCu3atXKjh0S88N+km98MQCOy7mTzZfdli1b7FFgPKKAY3fPH6qlX/+Y9KjvvnNyxMf4ePmiw2h0GUfTW88fk/sOBv/5AXyFiUxmHmHnDSdx6kwpmCYHSGB8neXEYdgRbwxQqlTqbydQfU+gEFPZeuPGjfj+++/xwAMPgD9gx93oyenffc2d3TrMdoP1mnXWV//O33LgHL106dL2GBLO6VM5e8kITvVd9T0Z4iKnKSaQmh7DUjMwhQXwAGwO5LjaRh48TJ+r6rynEvS9997DLbfcYnegckDG86Oo3Ojatas9MoCNuaeflStX2h+seuONN6w/HqqfJ08ecDDJVbXJkyeDryb5smMH8fnnn9sO6rbbbsPbb7/NZPjdVKgZjVkTlyPy8htQJ9t+RNS+1l6Znv27l2P87GjUqZjayciK8vlmode1N6PL4PXofH1D4Pcl2FezTqzSNKHozIRw7ucl0drdlRrPz27MHTsfR3bPQr+bb8bNT8zCbhRBu1tz4oObu6DLI4vR+vqmNuTdn32A+Yd2Y9ajxt3N/TFrt7HOXQHl1w9DF+O2+9QKaGcHnPDvX5FqyP/DeMw9XAHXtixqJsBF0ZrX/fvtjz9t/WI8vitQzeTCv8nwV+h8bZfnrLa/ph1Ox5xG2XLl/BVV0IfLI0bmmvrfsWMnu9DDDPmya39Ne7z4wnBc27mznYTyNUq6lRGBYCPg2Xd6p527WqkMcd8i8X7ufvfuw331rb7sXP9pfU2f/jaL6QeLYuodph/sPRfVbrsC+RLtOw0Zv/W3RXDD2wvw5cxJmDSiG8o3ewr31DPx+ft/iPe3/saXnPD5mi8Vnj169MCoUaNw+eWXgzvM+KYYlSRUuM6aNQtcQOHYeOjQofZ3DRjHd0bpykUV7lpNip+mTZti5syZ6N69O9heMHxfdjyPkZsfOL7mW2lcoGR8/jTpU9995cjH+NjU7yUH6pjxPt2XOn9MTmtvE8+PjzCN+yJX90TOsaatueFhLG5+I5pyA4PP8XVDXN9pBfpxHvAB0O1Kj00RJpyL/p/+9f2isxAsATRq1MgeufHmm2/iiiuusL8vkpz+3dfc2dd821dfzrk5j+NjvWb9bteuXbphU31XfU834VPEKSYg5WqK0fn2yFcI+vbtG6fMaN++vT18n655HhM7iilTpuD+++8HV9GoiOUgkHYPP/wwuJrm6Yc7Tr/44gtMmjQJEydOtGE5joPrr78e9PPWW2/Z81sd53w7DgjHjx9v3dHvvffey2T43eS7Zgieqn8E639fjdXeZt0R1H1sSNwr+KmZmFJdRuFTM7ma9skruKGkCbl2Xwy5Jp+58fhf/Aa817/hfxbhddB32pD/drfG81MEN7x/bsJm+E8aHvtafWTjRzBp5jRM+8QoyivFBlWk63tY8OWntpwmTXoenYvQPhINHx6LaZOm4dPxfdEwG+38bMKroe+rtyL/Nh/sTVlsy38rRvWu5udE+C/4LFmy4JVXR+DzuV9gwICByJo1iH+dK5UxcfL46KOPxYVKNkOeeRa0dy192VWpWhWfTJ2GOZ99hkcefdS2S657XUUg0An06dMnbme2Z9/pptt9zrajd+/e4Fsh7jNe3ee8p/Huwx3HSVJ/S7/pYdKrv41s3BdjP4ntB++pHQnE9Z2k4LvvhF/7W8ZrjHcfb6z89j/E+1u/cUthwF26dLFjLI5ruYGBR3xwXEvFK5Uhr7zyCngsAMe7AwYMiBsf8E2yG2+80caaFD+eY/Vu3brBcRz75pg7fnftKlWqBB67xfG5O6a3kfjxI73qu81SvLrlo46zfg9pB3fUfd6Y3AZiPjzDiefHR5jGOSIb4pHxn5ox9zS8d6t7vJnv8XVcnB8+hVYF6DkVjep7KsJMWlCcx/JYD9bv5PTvvubOvubbjnN+/865Oesz6zXrN+t50lKb+q5U31XfU1+qFKK/CUi56m/CGTL8CBSp3RRNm/k2dYpHZEgqaZbp3OXRMAH2TRuURyRX/dMsMQEakZIlAiIgAiFBQP1tuhaj+tt0xZ/xIld9T9cyV31PV/wZL3LV93Qtc9X3dMXvl8jTIFApV9MAsqIQAREQAREQAREQAREQAREQAREQgQsR0DMREAEREIHgJCDlanCWm1ItAiIgAiIgAiIgAulFQPGKgAiIgAiIgAiIgAiIgAicIyDl6jkQuoiACIQiAeVJBERABERABERABERABERABERABEQg9AmkXw6lXE0/9opZBERABERABERABERABERABEQgoxFQfkVABERABEKKgJSrIVWcyowIhA6Bs2fPIiYmJkMZ5jmxEsxoTJjfxJjouQiIgP8IKGQREAEREAEREAEREAEREIELE5By9cJ89FQERCAdCGTOnBkRERHJMSHjNlOmTD6JO44TMnlMbtlmzZrVJxNZioAIiIAIiIAID/V0fQAAEABJREFUiIAIiIAIiIAIZDgCAZfhsIBLUYAnKEeOHMiIJlu2bOleMhmRu5vndIefxglw851Rr75wZ1QWbr59MZFdaBNwyz6jXdXfpu84K7RrVeDmLqPVcze/qu8Zob4Hbr1Lr5S58p/Rrqrvqu/pVecUb9oQkHI1GZxPnz6NqKioDGkOHjyIU6dO+dWcOXPmgqURlUHZM98nT570K3uW7QXh66EIiIAIpCEB9bfp0N96lC/7nYxq1N96CEIa3aq+q76nV3uj+p5GldwjGtV31XfVd48KoduQIiDlahKLk6/q5s+fHzL+ZeA4js8SEXf/cidfvorvE36AWSo5IiACoU1A/a3/23u2+Y6j/pYc0sOov/2vDVN9V31PjzqYlnGqvqu+p6W8MS7HUf9ODulhVN//q++peRcsYUm5GiwlpXSKgAiIgAiIgAiIgAiIgAiIgAgEIgGlSQREQAREIAMTkHI1Axe+si4CIiACIiACIpDRCCi/IiACIiACIiACIiACIiACqUlAytXUpKmwREAEUo+AQhIBERABERABERABERABERABERABEQh9AkGeQylXg7wAlXwRCCUC/GGtgQMHomXLlrj77ruxbt26UMqe8pKBCPBHAB977DEry3369MH27dszUO6VVREQAREQAREIXQLKmQiIgAiIgAh4E5By1ZuIvouACKQbgUcffRQvvPACFi1ahDFjxuDxxx/Hrl270i09ilgEUkqAitWRI0daWX7nnXfA74cOHUppcPInAikhID8iIAIiIAIiIAIiIAIiIAJpQEDK1SRAPn78OP755x/s3r0bhw8fToIPORGBwCRw9OhR7Nmzx5ojR44ESCL/S8bo0aPB3atnz57F6dOn8dVXX2Hfvn3/OdCdCAQJgQkTJsST5dmzZ+PYsWNBkvr0S+aJEyewd+9e299KGZ1+5aCYL46A5Dhp/MQpaZzkKrAJSI6TVj6aTyeNk1wFPoFAn08HPkGmMDSNlKuJlOv+/fvx4osvolatWihXrhz4eueOHTsS8aXHIhB4BLhAMGTIEFStWhXly5cPyF2h7Kw8yXHAeubMGU8r3YtAUBDwVqRyUsFFg6BIfDolkkcpvP3226hfv77tb7t3746tW7emU2oUrQikjEBUVBRGjRqFevXqWTnu2bOn5NgHStV3H1BkFXgEEkmR6nsigM491nz6HAhdgp5AMMyngx5yEGdAytVECu+LL74AX+nkrlVOlqdMmWIHzYl402MRCDgCU6dOta/ac4DDXavjx4/H2LFjAy6dSpAIiEDGJPD999/jtddew7Zt2+wu31mzZmHo0KEZE0Yycy3ngUNgyZIldpzIc5Y5bpw5cyaGDx8eOAkMkJSovgdIQSgZF0VA9T1p+DSfThonuQp8AppPB34ZpWcKpVxNhP7WrVvtkQCus5MnT2LVqlXuV11FIGgIbNy4EQcOHIhLLxWsa9asifueBjeKQgREQAQSJMBFTM83Q7jT99dff03QvR6IQCAS+Pvvv7Fz5864pMXExEByHIcj7kb1PQ6FboKYgOp70gpP8+mkcZKrwCeg+XSyyyhDeZByNZHi5qDY87VkTvZ4FmQi3vRYBAKOgC9Zpl3AJVQJEgERyJAE2B7ReGaeZzB7fte9CAQ6Acqw57iR6dW4kRTiG3Ki8bRVffekofu0JZCy2CjDqu+Js/PmpPl04szkIjAJ+JJl2gVmapWqtCYg5WpaE1d8IiACySJw3XXXoUaNGjJiEFQykCwhl2MRSCoBuRMBERABERABERABERABEQg4AlKuBlyRKEEiEPwEUjMHGzZswB9//CEjBkElA6lZBxSWCIiACIiACIiACIiACIiACAQqAaULkHI1BVIQFRUFHmAuo/QFkwzwXKgUiHu6e6lZowYaNWwoIwZBJQPpXnFCJAFHjx5Vf7tEfW0w9bVcEAyR6pfm2VB9V11Pg7qeqn2K6nvKmwnNp1Xfg62+M73BOp9OeU2Vz+QQkHI1ObTOuf3ll19wxRVXyIhBUMnAtGnTzklwcF3GT5iAH378UUYMgkoGgquWBW5qN2/eHFTtbOqNDTTGCFaWI0aMCNwKFeApU31XvQ+2eq/6nvJGRfNp1fdgq+9Mb7DOp1NeU+UzOQSkXE0OLbkVARGIT0DfREAEREAEREAEREAEREAEREAEREAEQp+AcpggASlXE0ST8IOqVati9OjRMmIQVDLQqlWrhIVaT0RABEQgAAkUL148qNpZjQ00NrrlllsCsCYFR5JU31V/UrMNTYuwVN9T3rZoPq36nhZ1NLXj0Hw65XU+I/iUcjUFpVysWDH07NlTRgyCSgaqVauWAmmXFxEQARFIPwJ58+YNqnY2BWMD5S/ExhKNGzdOvwoT5DGrvmtuEWxtqOp7yhsdzadV34OtvjO9mk+nvM5nBJ9SrmaEUlYeReCiCaRNAJGRkfEiypo1K8LC1EzFg6IvQUEgR44c8dKZLVs2OI4Tz05fREAEREAEREAEREAEREAERCDwCChFySUgrUVyicm9CIiA3wj07t0b2bNnt0qoLFmyoGPHjihQoIDf4lPAIuAvAnfccQdchSoXCW644QZ4K1z9FbfCFQEREAEREIEMQ0AZFQEREAEREIEAICDlaiKFwF1zjhN/txHtEvGmxyIQcAQot47znyw7jhNwu0KHDh2Kp556Ch06dAAVrfxepEgR6E8Ego0AZfexxx6zsvzAAw9g2LBhyJkzZ7BlI03TyzaKxjPS8PBwz69Bfa/EZwwClGEaz9xKjj1pxN6TEU3st9hPcYrloM/gIUAZpvFMseTYk0bsPRk5zn9zENrSjlcZEQgmApRbx/lPlh3HCbj5NPSXbgSkXE0EPRU7+fLli3MVERGB8uXLx33XjQgEC4FLLrkknnKHu+pKly7tnfx0/Z45c2Y8+eSTmD17Nl599VVUqFAhXdOjyEUgpQRy5cqFwYMHW1kePnw4+EMtKQ0ro/jLnz8/ChUqFJddx3FQuXLluO+6EYFgIMC3LQoWLBiXVE7EKlWqFPddN7EEVN9jOegzuAmoviet/IoUKQLNp5PGSq4Cm0AwzKdTQFBeUomAlKuJgGzTpg1uuukm2yHw1c6rrroKd999dyK+9FgEAo9Ap06d0KVLF1Dpw1fvuTtUv3IaeOWkFIlARiXQsGFD9OjRA5yEZc2aFc2aNcMjjzySUXEo30FKgD9wc/vtt9uFAspxixYt0K9fvyDNjf+SrfruP7ahG3Lg5Uz1PWllovl00jjJVeAT0Hw68MsoPVMo5Woi9EuWLIn+/fvj008/xRdffIERI0agZs2aifjSYxEIPALccc2ddJ999hnmzp0L7qarUqVK4CVUKRIBEciQBIoWLYoHH3wQM2bMsP3tO++8g/r16wcfC6U4QxMoVqyYVabOnDnTyvFbb72FunXrZmgmvjKv+u6LiuyCjYDqe9JKTPPppHGSq8AnoPl04JdReqZQytUk0GfH2aRJEzRv3hzlypVLgg85EYHAJFCiRAk0bdrU7ggLtCMBApOYUiUCIpCWBHgswGWXXWb7W71KnZbkFVdqEihcuDC4o43jxooVK6Zm0CEVlup7SBVnhs2M6nvSil7z6aRxkqvAJxDM8+nApxvcKZRyNbjLT6kXAREQAREQAREQAREQAREQgVAhoHyIgAiIgAiIQNARkHI16IpMCRYBERABERABEUh/AkqBCIiACIiACIiACIiACIiACABSrkoKRCDUCSh/IiACIiACIiACIiACIiACIiACIiACoU9AOUwXAlKupgt2RSoCIiACIiACIiACIiACIiACGZeAci4CIiACIiACoUJAytVQKUnlQwREQAREQAREwB8EFKYIiIAIiIAIiIAIiIAIiIAIJEhAytUE0eiBCAQbAaVXBERABERABERABERABERABERABEQg9Akoh4FEQMrVQCoNpUUEREAEREAEREAEREAEREAEQomA8iICIiACIiACIU5AytUQL2BlTwREQAREQAREIGkE5EoEREAEREAEREAEREAEREAEkktAytXkEpN7EUh/AkqBCIiACIiACIiACIiACIiACIiACIhA6BNQDoOAgJSrQVBISqIIiIAIiIAIiIAIiIAIiIAIBDYBpU4EREAEREAEMiYBKVczZrkr1yIgAiIgAiKQcQko5yIgAiIgAiIgAiIgAiIgAiKQSgSkXE0lkApGBPxBQGGKgAiIQEYgsHHjRuzZsycuq4l9p8MTJ05g5cqViImJwd69/+CXX36293xGwzBoeJ+a5uDBKKxevTpFQXqmObkBkM+XX34Jmp9//hmnT59ObhDnuSc7MmS6znsY5BZHjhzBD0uXwjNvLLt1a9fanKXk+datW7FgwQLQLwM5e/YstmzenKgd3WZ0wzpD/i4Hz+8sI8oh5dF9zitl3q3DZE83tKeh2+XLl+PYsWP8ag3DZ7h8tmzZMltXWF9oGBYdRUVF2fL6448/4rUXfMZ0fLt4sfXHcqZb155xM1x+94dh3KkZB9PK8Bium17e+8qf+zwlV1/xpCScQPTDeu7ZhnjWd1c2mG5y/eP3322bvGbNGnz33Xfx5NI7HG8/bhviGeauXbuwcOEC27fRPTl7yrRbL9gPsD/49ZdfzpNn+ksvw3rI+ujG7/mdvCibzJP7nFfWUTdf3vWdz+me9fabr78G+dAupYbxML7k+qc/tic0TAvTxDBon5Lw6DepJrXjYHoZpmf8/M680Xjmz9NNcu8TKu/khhNo7tkesL6TmZs2tz6yTvLetd+8eZOpy3vteOT777+DN1tveac/1w/DYXg0vOczXvnds96zPFluNGznyZ1uWVc82xLayfiPgJSr/mOrkEVABERABERABBIhsGnTJrw2cgReffUV/Pnnn1iyZMkFv7vBRUdH46+//rIT2jdGvYHNm7e4j+x1wYL5Roky3977+nj++eewdOn3vh5d0G779h2YMWP6Bd14Pvxr3ToMHDgAx48fh2eaPd0k5Z6T04kTxlunXxkl6z1394LnZNw+OPfhGec5K58XDtDJkOny6SCZlswj88r4k+nVOk9pmVjPHh9Mx3PDhuHlV17G4cOH4p58/9332Pn337YsnkvmcyrynhkyGDt2bMd99/XGvn37rPy8+OIL2LhxA4YMHmQnTpQpb7u4BGTQm6/nzcPLL70E1lPym/v553Hf16z5E+PGfQSW/cSJE3Dy5Mk4SmS8c8cOq6h61ZTlwYMH457R3UjTbnxtFC2u5WdzPrNh8dkHo0dj+/Zt7iN7Xb9+PXr2vAMMc9LEiRg69Nl4CinKyqhRr+OQiYduenS/HZy8sn6wnrC+2IBS6YP1hPWF8pracZDBpEkT48l/QvnzlR3PtPl6DsBakwnZMP3W4iI/yIJMGH9KgmL9oyylxK+nH6bDu41g2KzblOHHH3vMsD1svawxClUqC9nnjH7/ffy+ahWeGTLEypavcOjJ9bNs2Y/wDpNy+mT//lHvWI0AABAASURBVNhh+pqnBw60bY0tT1M/KJv0T3PWLO68+sorWGgWfGbMnIGpUz+hdbobf9R35vWVl1/GRx+Oxb/7/sXzzw3D2rVrUpxX1m+2L8kNYIEZV8z/5mucMYu6bLf693/CjkFSGl5i8VOWKXd0l9pxcEzB/DBs1/C7r/y5zz2vnmnztPe+Z9vANoJthfezlHxn28A2gnUruf7ph34ZRnL9erv/4Yel6P/E43HjTMqoWx85RnvnnbetFyrgZ0yfgVOnTuGFF4Zj1cpVGP3+e/jyiy/sc6blSSNHn3wyxX7nh+uHV+8wPePxrPcsT5Yd/bvGV1viPtPVPwSkXPUPV4UqAiIgAiIgAiKQBAJ58+Y1SpDtdgJZrFgxlCpV6oLfvYP8+++d+GP1H3YH4fmDd+DQoUOYMH68Vbq88/bbdtch7VYsX47p06bb3QRTPv4YUz/5BG+++QYOHDhgDe/fffcdq9hhnNxdxMkEdwBwcMvJ7tSpU234O3fuwMQJE6xiiLsEqCgeZxRG3LH0p5l4f7fkO6OIW8pg4gzj8YyD4bnpoH+GE+f43E2x4sVx9dVXY4CZcBcuUsQoo1fb/DBfL734IrZti1UmecbJtHKHA9PO3VXngjrvwl0OjH/os8/it19/tYoB1xGV3pMnT7IK8K+++jLuGeNjvJ9MmWInmNw5QWXU7NmzLQvXv6+wyYbpHj9unGXsWSa8d/0mdOWkg8bX86xZs6L/k0+ifPnycY/JYd1f61CxYkWk5Dl3Rl/X5Xrccks3lCpZyu6cIpcu199g7Thx2rlzpymTP+FtF5eIDHpDud2wYT1Ox5xGvnz5cUmJS+B+v+SSEoiIiMAGo/gsYmQ6U6ZM51HauGEDqIzaumVLvGcs08lWgXgY//77L6Ya5VKYEzu1yRyRGZdd1tjWF9aZwoUL2x2Ft99+O2697TY8Y+S8Q4eOdsLrGWi27NnRomUL66ZP3wfwxbkJsOuG9ZL1k3WX97TfYNLHejNnzqdWwc526LPP5oB2bDfo5tvFizFr1iywHrI+Mu2e9ZRuaBJqB+if8sbnbGt2mjaH8s/6yDrIukj/3MnLduujDz/E0SNHaRXP+MqfGw4XCL799lv4ShvzynwzX8xfvEDPffEMhzt/Pd0x7RfThvgK27XzzP8vP/+ChUbZyPjOJSvBC/3T+HLgq42oU6cuRox8Dddd1wU5cuSwbT/9/rl6NapWq4b69S/Fc88/b+p/F5w1/1hWvsLx9OMrzO3bt6Nxk8ZWBvPlz49169bSC7Jmy4a69eqhcePGKFeunF0k2rd/H3rc0QM33XQzmHfGaR2n44c/6juVYuxf+j7wILp2vQmvmwXVypWrWFllfWK9cvs3lj1l7fXXXjOKrwVgv8a3W1jWU02fTVl28dCOdYh1lQpyyr533+S6da8VK1VCu2uuweDBQxBtFoO2bt3qPrJXtz0YN+4jcAHUVxysr5Rbt+9kuTGdHIewnjGN7AfdcQrvbeDmw80f3THtDJ/PmTeGw+e8N05tP0V3nvWWfTR5rVixnE7OM77yx/QwHLZ7HLswPs+0MQ1MC/PEvJ0X6DkLz3B4f87aXr710UayDWHaWT5uW+qr3WQADM9NI+897RgGw6IMMf/eYxS69WXYr1MmfD1r2LAR2Ed4Prv7nnvw8COPoFOnTti9e7cdK7FvopsCBQqYhdn70evuu9GxU2f8vetvWqOcGaf07/8k2FZYC/Ph6cc7TMpnQvW+TNmyuPTSS9G4SRMbXkJtiYlC//1EIMxP4SpYERCB5BCQWxEQARHIoAQyZ86MZ4cOw2233obw8HBkMxPIC313MZ08ecIeBZA/fwFUrlwZTa+4wipp4PVHd/O+noeaNWsha7aseOvNN+3EuHjxS9CseTNwQPvtkm/BSWzLlq2Q3ShXXn75JZQtWw6RkTnxxqhROHr0KF4ydk2aXI5cuXJZxSEnE1S4MfwDB6Kw9IelOHz4sN0NV6tWbTD8f/fuRcmSJc1EuCxq1apl/MWmmTs5vOPgwN9NR5UqVTHi1VeM+/928XllC3R/4sRJe23WvDlatmyJQU8/bSdznnGuWLECY8d8gHbtrsHrr78OvmrmhuWZh8mTJ9t8duvWDcdPHHed2CsnCcuWLcP/rv0fuDvwl19+sXnlLozmLVpgp1FwTzWKLSrKi19yyXll4R024+VkqahRpsecibGMqawgM5YJ723E5z6mmgkxd5sMGzoUVCrRevbsWejT534cPBjFr/GM4zhWluDx988//+BMzBkULVoUjuMk+3nVqlUx7qMP8f577+GPP35HwYIF4fl36vRpq+xIzM7zeUa5z5MnN9597320aNESVJ7myZM37jsVq6wvEyZORIECBeOVC+WOCvFLSpQA+V/e9PJ4yHLmzImcpj5yV/GyH38ElQLZc2S3bk4cPw4q7yk33MV60ihBTp8+Zev0iRMnsPT773HE1Ffr+AIfh48cNvUwtt5yUvviiy+g2RXNrOKW3zmJ5y66tm3bmrRnsvWCu5a4O4l2dM8dcswHdzh37nytlaEtWzYn2Db4agfonzxYd9jWsM3hzifu9G9u6uAzQwaDihzu/mX7UqdOHRzy2LWdUBaZPyoPSpQoiR539ASV1T/99FO8tLFdGzxoEBo0aGh3Xc2cOTMuOKbHbQe//+47sJ1gOJlMW842ynXItPNZStsQX2H7yn/5ChWsrFD56MbNa2q0IewbsmTJYpT0S4ysFkARsxhAZfYOo+jmQk6+fPmMkn8vHu7Xz8oI3TuOY+QiHJ5/nn7oxjtMT7dkeMK087QjQ7a5PY0ydf78+bSKZ9huszziWabDF3/Ud3K6tMGlduc5+wG3H1ux4vz+jZwoa1ebOsl2g/X0p2U/WUXjCqNQZD/l1qf5878Bjxm4rksXowzbZd8u8e6bLoTQbffd8KgUGzliBK6//nq7uEelsHccrKcsR9Zbt+9kuXnXe7aVnn2iG4ebP8+6dPLceIjh8DnrpK96S+XiW2+9ibZt25l2LeHxhZtnN3/83skoBMuULgPy906br7pIPzRu2lgObA89208+dw3z591G+mpLPcc3rl9y9g7bV/5Z9r7GKFQWv/Lyy/YtI7e/YJgDBwzABx+MtkpSNy73yvGq4zjuVzuuyJ07N9iezpo9Cy1Mf0c33FFapUoVOz4tYBSsXPx5zyzcX311W8D4phvj2dz999/1Q86+wvzPJex4jeVOOyro2VY/+MADdtGadq7xbEtcO11Tn0BY6gepEEVABERABERABEQgaQQiIyNRvXp1XNGsGagsodLqQt+9Q+XgM2vWrEZpEmnGp/8NdD3dUaHGHYvcWXQy+qSd7HJnW6RRnnJgG2nSULNmDXAAzAH53zv/Rv369XDllW3AHQL79v1rlSZVqlRGvXr1rULWM3z3nhOXzJkyGcXLZWjVqhVKlyljB9RZTPo4OXTdcXLlHQcH8m46GLcTFuZzQO+G4V65s+KLL+Zi2rRpZjB9FKdORceLk7ueqAzt99CD+Pnnn7DZ6/gEN5xSpUrh4ykf4/333zPxnkGYid99xmu1atVsfmrWqmmVsDt27IBj/tG+TZsrwd06VJRTWcZ8OI5Db9Z4h81JFtNFBTInMqv/XG0nep5lYj2e+7jqqqvQt29fcAdH4cJFrO21RtF71VVX477eve2uZ2t5gY9169bZ8mV5+3KW2PPGjZtg+PAXsHbdWrRt1w7cCekrHNmdT4AKAio5rji3AMLJsfudiiUqAitXroK6deue79nY0A3rEOXKfI33v7OZ8E8xcstz5lq3bh33jH5u7NrVys3/rrvO1om4h+bmhFFGjJ8w3tTrQ+Zb0v5TtvPny4/nnn8O87/5BoyDSp4iRmFfr359s4DRzirdqfxsdNlloB0XEKiAZQzcpVjFTLJLlCxh6tAxmybmy7NtoDvmk+1RYu0AlcoLjJLt8ccexdq1a8E6yXpYrVp11DSLOWz3GF5SDHf9se7v3fuvSdvReGnjwgRf63164ABwBxgVN77CLFioEH5YuhQjRrxqFbtsmz3dsa1gm1gzBW2Ir7B95Z99AZmybDzjTo02hOGtWrXS7mbuY9ojtiVkXtAsCrDv4nO2T489/gS4i499Ce28jbcf7zC93fM7ZeSjj8aZ9nk0nniiP5am4EgbhpMWxl/1vWvXmzBnzme2/R08eLBV5K8z7bGv/o2yxj6fCnAuvP7y6y/46adlqGoWLikjOPdHpWtbs/DIenmV6U+o+GaYnn0T7c45T/TCcjpz9gyGPTcMlE/G5R0HlZ+OV9/JgL3rPe0S6hOZP8+6RLfexle93WsWfLOaBWyy4c5Lbz8JfT9pFqQmT5qEhQsXmDbzsHXmmTbm1bstso48Pny1nx6P7a13G+mrLWU4rONkbT2ZD9p5t82+8p/QGIULut179IjXX3Ch///snQWAF8UXx98eR3dKSiqgNAgqImGL3S3Y+VcxKJESpSTsDkSlQwEVKcFEUUFpJKRLUjr+85ljjr1l7+53x91x8dC53ZmdeO87b968eTO7vy5duwqv7Q8cOMDYRQdNSwn/j2P1ow8/lNKlStsNb+J8vqJmrVqxBTlViv3CBnFsou8mWIa4v05f1ji3bLB/O32GDBg4UAoVLiQrAieq42TWSKohoM7VVINWK1YEFAFFQBFQBBSBjIYABnXRokWNIX1IOB0G/Tlz5hIW6wcPHpLDh0w4fJhkex+bZtIx0DGE9+7da8ofFO5txsCfsDZYqAeyxRvlBAKLsxLGmcF3vRo1amQ/FYDTKlioePESgpNp0uQp8uus36zBH8xDvIFxDo0ZM1buvfc+4VXFTZs2khxv4AQIC0d4/Pfff60zJr7Mwbp37txhHbUfGmfB9Bnfyfvvf2BPDMdXnlcRb7rxRrnn7rtk6d9/22x8q3f4sKHy0MMPC/1lE+P5A42cNvUvcPxZE3tOXs/z7ClJvrV32WWXkyTR0dkFXiifO1due5otLM1m1j+pggCOexzdOAtKly4T2wabE8go8s/V8zy74MWJyFjGOcGCnP6KLRS42bp1iz195pLZcHj4kUfk448HC45TNgYKFCgoBw8ctCfIOT2ELJQrW87E99tPBOzYvt2exnd1HM+Vk7fUjwxSz0klT5Knnn5apkydJiyq2ZTKbzaMgvnIGxa2HuGPU7wsxLt06Sp+B7Ur45w+I0eNlhnffS9sMrhn/iv6hzwdOnQQXvHF4et/HrynXyLVIWF1h/EfbMPFj1eHUM/q1aulV8+ect9999uNQNJ4lZy3Erj//POx1qFRpkwZQf6YB0gPBn+ZsDo59csnHehr9ErxYsWMntkpnL7dY5xc/+3aJYUKFhLP84T5aM+evfZa3Dh5mVuC7WWGOHPe6tWr7DzDJsxZZ54l69evM5sZJRKd3zjFzBj94vMv7CauHw9kiHFAGuMX3YDTMpK5if6lr9gQpjwBncL4ePXV1wT5HjFiuAQ77lJNAAAQAElEQVTbID1SuafOSAN6AZlh/FMmbNwiH3w6xZ+PvGHB8cfGAePn5ltukSefeloKFixwTHZ4fOrpp+PoomCmMP0ZzBOMR6pLw+oO4z9Yv4tv3bpVHvvfo4Kd0b1bN6u7wYgTuVvMs9uPvFnl8sd3nTjxa2HzCaw8z7Mbv3vMmC1durQdw5988oktWr5CBWNfbrH3wT+bN2+27VOGZ8E6PS983PNDWX/OmWM22PfbOQn+kc+gLqFODamHgDpXUw9brVkRUAQUAUVAEVAELALp70+dOnXsJwJwDPqpw0F64UUXGiP7Bnnk4YfkiiuuEJyYNWvUlOuuvUaeeeZpe8qSRQqv719/3bWxaSyy6tarJ9dcfbVcdOEF9nQRp8c2rF8v/ldpOXERbINFnZ+OsPuJX38t57VoLs2anivFSxSXatWqSdVTq8pLL70kD9x/n/y9dKkt5m+zYcOGwvcsKXPjDTfEvlZvMx75w6KSkxEtL71UWrduLSVLljQLwyJHnoZfcGjhoLrYYMUpn6uvuto6kcqWLStvvflm7CvyYXWXNk4wXpludecdcm6Tc4xz9T3biOsTFhc24cif9u07yOQpU2XM2M/tq98kH9i/X7p07SacKCWeUKC+bdu22X4My5fYc1eGRU7t2nUEfEm78MIL5eNBg+TSSy6WSpUr2dOsYWnk1ZBKCJiFZtu27YTv2CXWAqfjcSIyFu64/XZBZnF0+Mtxquz6666Tpuc2kTFjxgjfZXXP+dbgU0+2kctaXio9nu8uTZo0EcYgi9gLzj9frrzyCvnbOP8vNzqDz0dcZHQAsl6hQgVXRZwrchTUDXEy+CI4k/r07m11ED9SwiM+9cFpMmh94IH77eKdccVrzegqpw/I60IYf7wmy8L8wQceMA68YTarnzb0X506deWKyy+z+udro4dspsCfr776Ui6/rKWgZ3AA4vgOZIkTjVSHUCis7jD+y5UrJ7//9pvVvZRz4Xh1CPVMmDDeflP50UcelqtMX+PIWLxokRn7lXkslSpWsnoY/V+nTp3QTR8cLf4ywTo5JVfXzCGcnkRO9x/YL6eceqr9lM1//+2USy6+WLp3M07wCy6w+vZ8c739tlvlSSOXl19+uXW4WmIy2R9e2+7bt6+dL5B3xgCvXUcyv7Fx2chsQBY1m6aljZPLDw0yNGzYMGnerJk8/dRTFj/GUHBu8pdhbDMPX3nF5dLozDPjzCvLly+X1q1bWfngW++M22AbBQoUkODc6a/ff48c8Skj5ih/evC+cOEiki9/fqObWkq/l/rZx2HjFsc/Ng5zlstnM/v+BPljTLFJxSvyjz/+mDibyU8bPAZ1ka9KexumP+2DBP6E6VK/bnJFoSmom8P4x24L2ijUgWwM/uRTa2f069/fjq1DZsO8qNnY6Nevv3HiFydbgoETzp8Y5ymbJ+jBNk88IXy2go0hZBDc+UYv8wKfcWH+CauQb+a6MmF1UiZs3FeoUFF69Hje2p60hayH6RLKa0g9BNS5mnrYas0ZEQGlWRFQBBQBRSBDIICx36tXb3visVOn5+ynBfyEcwKT4M/HyS7yku/mm2+RESNHCoY29ZCPdMKFF14k076dLhO/mSR8Z9XzPPnfY4/Jd9//IF9+9bUxYF+wi7DWd91lT3KR9t77H9gFcKtWrWXqtGnCSVHKYrQPHzFSbr31VmOglxDass7VQBuk8Qw6CNyTBj2EFi1ayO9/zLbGP3Q8+eRTEh0dLTfceKOMGjVaPh78ib1S1t8mp07eePMt4WQb/JYpU1bcP+qnnZIlSwmvuUI34dlOnWzdLh9tgyVxrsQ9zxPH/+gxY63T0/M8aW8coa+8+qpdnJCfRUVY3Q5jTsJRJ3ldn0A/8YRCVeNY5juH8eVxvIEH3zmDLr8DOynPXRvQd/c997iosFClb8H2oYcetjIRlhZbQG+ShAByhmz4+8pVQNprr71uxz39SnDj2//M5efKWHipXz87FnDWs0Al3QVkZeLEb+zYp08HDfrYbjSQzjhBVzDOOSnqyjMGGS+Mm3HjxtuTrn4ZeNwssBkD8AE/tNXpiL5CzpEfv25AVmmLNgncw0+NmjXlm0mTrf5Bt8Crv5133nlXcPLWb9BAOA2OTkIvUAdtErgP44+TfWxcvP3OO1a/QKefNs87OtbRixcbBx/1EaANGqn72muvs+XBh74Bb/IQqBMMuOdK3POO1puQDqFMWN1h/J9yyilWb0ey6ZIUHQIN0P37ER0MXpyE79Cxo9mIKsxjcX2ELDAPeJ5n0/0Y5cqVS/xlgnXy3WBwczq7R48X7GdoPM8T6qRu5IDX2Knc6VHmKvqetIwakAnw8OPleOF7tv37D7DzLWOTcQxOBIeVm99cPa4s15aXXSZ9zSYkY5E47ZAPGRoyZKids51TzWHqn5soQ6DczF9+tXLOOLvlllut3ied+piTRo4cJYyBCV9+ZWUi2Ab8BedO0tw4YixxTxpzzghjpzAeXRu0w72jhzh6qHPnLpaPr8zmB+U9z4udo924Rf569upldSD5XD3URSAe5I9Toc+0bSuffvaZgNW7771v7S4/bfCILqNvnC6iPoLjJ0x/8twF2oYX4k5H+ut1uhQsaAu9SV4CaUHd7HnH8u95x9oolJeQP8gKG2jIWMhjmwS90E2E/mLO+OHHn6x8IE+8CXDdddfz2MqJ63cnG/aB+YM+h2dzK+eee664MmF14iB2Muof92A1ZOgw27fPGhsO+qHdjQ+nS2hDQ+ohoM7V1MNWa1YEFIETjMB3330nr7z8srDzR+CXQ/klTk5SxUfaf//9J+QbNWqkJJQvrPxys2PdsUN74RQBH6vfuHFDWLbQNL63OH/+fOHVlNAMiSRCKydm1qxZI+y2slv6+GP/k3vuuVv4RhJpiVShjxUBRUARUAQUAUUgnSKgZCkCioAioAgoAopA+kVAnavpt2+UMkVAEThOBDZu2CALFy4UvtW0f/9+4YdI/vnnH+t8jK9qvlXEx8dX/rNS+N5OfPmC6dT7v0cfldlz5tgTXF9OmCD8YijO2mDesPjKlSulfbu2wof5k9Kuq4sfTujbp7eMHDHCfuOH14j+MXUe2H9A3n/vvWQ7bV39elUEIkRAsykCioAioAgoAoqAIqAIKAKKgCKQpRBQ52qW6m5l9igCepdVEcBxyQ/A1KxxujQ5p7E92cn3bZYtW2bvz23SRKZNm2bh2bhxo3AS9YwG9eXpp54UToVyCrRundrSoH49ufiii4Rv64j5t379etm/f58880xb6dChowwY+LKc0bCRbNy4Qfj+WeOzz5YunTvL2rVr7UnSenXr2Pb5btfEiRNl0jff2G959XzxBftDEBdeeIGQh7ah98Ybb5BaNWuY+p+WZcuWCt8P7Nunj5zZqKHce+89MnrUKPnpp5/k3XffkR9/+EEuvvhi6dqlqzRt2tQ6kznZasjU/xUBRUARUAQUAUVAEVAEFAFFQBHIYggou4pA6iKgztXUxVdrVwQUgXSKAN/+eeCBB4UPrI8ePUr4XMDWLVvlqaeelrLlyglO2EmTJlnn6cOPPCLzFyyQr776yjoq+YbNvffdJw89/JBUqFDecojzMlt0tOTNk0f4zg0feufHBaZMniKTJ0+Wq666SmbMmC6jjnxugG+j3Xbb7aZ8BeEj8PxgAR8wv9WklSxZUrKbuq644krrqOWXUa+4/Arp1v15mTd3rkyYMME6YKnrpptuljPOOMPUU16qVz9NWra8TM5u3FiuvuYa2bN3rwwfPkz41hTfq7KE6h9FQBFQBBQBRUARSL8IKGWKgCKgCCgCioAikOEQUOdqhusyJVgRUASOCwEvpnS5cidL8xYthF8A375tu+zYucP+EMV5558vVSpXtt9bXbZ0qSxatEhe6NFD+AXXpUv/lv3790uhQoWlWdNmgvOzYMFCMRWG/CXvqtWrpGGjhvaj8o0bn2NPv/KZAupocu65ctZZZ9tfHucj8zhc+VXOHDlyCD/O0bBRI7nq6quFXwH98ccfhc8GQA+fAOCXUmvWrCWtWreW++67X+rWqy8FCxawv2JdqFAh+0vdI0YMt58oaNmypXX4hpCoSYpAshHQgoqAIqAIKAKKgCKgCCgCioAioAgoAiJRCoIikMkRUPayMAIFjZNxxT8rZO5ff8ncuX8J30UtUbxEKCLR2aJl+47twuv227dvl6ioKMHZeeqpp8pL/fpJu3btrTM1e/bsoeULFSoocviwzPptlvCJgO7du8nDDz8kObLnkB2mvp07dsjWrVukQIECoY5Oz/Ni6jV1xNzE/N23b5897bply7/Sp29fqVWrtnjmP07Prl+/zjprFy5YYOjeGlPgyN/o6GjhVyw52ZovX/4jqXpRBBQBRUARUAQUAUVAEVAEFAFFINMioIwpAicEAXWunhDYtVFFQBFICwTq1q0rJ5UoIXfeeYe0uvNOKV2qtHAyFcepv31e42/QoIH9VumVV1wuM2fOFM/zbF7yPdmmjfTv38+eXiUeFeVxiRMqV64i111/vbzy8sv2W6pjx4yRm268SS67/HJZunSZ8A3VuXPn2m+h4vgM1pE3b16JypZNevZ8UfhxK1c5tNWsUVPmz58vbZ54QubMmS1imm/WrJnkyZNXrrryCrn++utk2rRpxnFb0H5zddrUqfY07Phx4+T7776znzIQ/acIKAKKgCKgCCgC6QgBJUURUAQUAUVAEVAEMgsC6lzNLD2pfCgCisAxCBQuXFhefuVVGTVqtA0DBg6U0qVLyzXXXCvPtG0rxYoVk7vuvlvuu/9+ufiSS2TqtG9l9JixMnLkKLnhxhulVq1aMmToMBk1eoxMmjxFbr3tNsEJ+2LPXnJy+fJx2uNE6+233yGff/GFfPbZEBkxYqS0OO88qVGjhnw0aJAMHTZcBn/yqamztvANVeqoUKGCzdOlSxc5/fTT5a233rb01jTtvvDii3LWWWcJjtiLLr5Y4GHY8BGWtltvvU0qV6ki773/vqV37OefC99vfa5zZ/nUtF3fOIrz5Mkjjxtn7E0332TriEOsRhSBpCCgeRUBRUARUAQUAUVAEVAEFAFFQBFQBOJFQJ2r8UKjDzIaAkqvInAMAgd3SZ6cIjVOq2wD996h3VKqREGpUrG05Mh2QE4uU0wqlCsh2WSvFMqfQ06vVlFqnl5FSp9USMibL3eU1KheSU4qlt/GC+bLIdVPLS+5cxwWMfX7A3VUPLmk1K97mlQ4+SRbJ88pW7dWVdsudbo68hjaihfJK6dWKWdp4f60qhWkcIGcUu2U8vZKeeqlvjo1T7W0lS1VRKIO77E0QC9tkidvLs/ST3nilcqXkjIli1i6qSdThWM6WxMUAUVAEVAEFAFFQBFQBBQBRSCrIKB8KgLpCQF1rqan3lBaFAFFIEUR2P3n47JzeiMNmQyD/368MEXlRCtTBBQBRUARUARSEQGtWhFQBBQBRUARUAQyRq05KwAAEABJREFUOQLqXM3kHazsKQJZGYHcdd6WfM3/1JDJMMh7zndZWaxTkXetWhFQBBQBRUARUAQUAUVAEVAEFAFFIKkIqHM1qYhp/hOPgFKgCCgCioAioAgoAoqAIqAIKAKKgCKgCCgCmR8B5VARyAAIqHM1A3SSkqgIKAKKgCKgCCgCioAioAgoAukbAaVOEVAEFAFFQBFQBLImAupczZr9rlwrAoqAIqAIZF0ElHNFQBFQBBQBRUARUAQUAUVAEVAEFIEUQkCdqykEpFaTGghonYqAIqAIKAKKgCKgCCgCioAioAgoAoqAIpD5EVAOFYGMi4A6VzNu3ynlioAiEEDg4MGDoiHrYRAQA40qAoqAIqAIKAKpi4DWrggoAoqAIqAIKAKKgA8Bda76wNBbRUARyNgIHDp0SLZv364hC2Gwa9eujC20qUy9Vq8IKAKKgCKgCCgCioAioAgoAoqAIpC6CKhzNXXx1dojQ0BzKQIphoDneZI3b14NWQCD7Nmzp5jcaEWKgCKgCCgCioAioAgoAoqAIpAmCGgjikCmQ0Cdq5muS5UhRUARUAQUAUVAEVAEFAFFQBE4fgS0BkVAEVAEFAFFQBFQBBJHQJ2riWOkORQBRUARUAQUgfSNgFKnCCgCioAioAgoAoqAIqAIKAKKgCJwQhBQ5+oJgT3rNqqcKwKKgCKgCCgCioAioAgoAoqAIqAIKAKKQOZHQDlUBLIKAupczSo9rXwqAoqAIqAIKAKKgCKgCCgCikAYApqmCCgCioAioAgoAopAshFQ52qyodOCioAioAgoAopAWiOg7SkCioAioAgoAoqAIqAIKAKKgCKgCKQnBNS5mp56IzPRorwoAoqAIqAIKAKKgCKgCCgCioAioAgoAopA5kdAOVQEsjgC6lzN4gKg7CsCWQWBNatXy6ZNm2LZPXjwoPy9ZIns27cvNs1/s3XLFqGMP4170njGfTBQF3VSd/BZcuK0Q3vJKZvStCSHBi2jCCgCioAioAikNwSUHkVAEVAEFAFFQBFQBFIaAXWupjSiWp8ioAikSwT++ON3GT5siBw4cMDSt3bNGvns009k165dNh78s2zZMvnDlCF97ty/bF7uN27aKNu2b+P2mEBdU6dOkf379x/zLDkJfhoiKb9371756MP3ZeXKfywNq1atkpRy9EbSvuZJUQS0MkVAEVAEFAFFQBFQBBQBRUARUAQUgQyAgDpXM0AnpW8SlTpFIOMgMH/+fFlunKaHDx+Wb7+dJrt377bEz579h6xYsdyeYp086RvZZByo9sGRP4sWLpS//pxj8xxJsvdTp0yWEcOHyW+zfhXqdM+4Hjp0SH79ZaYMGzpENmxYT1KcsHr1Kvn0k4/lm4lfy84dO2z5hQsWWCfusqVL4+QlElYfp1OnTZ1q28BZzEnXJYuXyI8//GCdq5Qj7DD1jx0zWsZ98bns3bOHJIHn77+bYdujXeh39UHXokULhTZt5lT8s3btWlm4cEGCLfCcfAlm0oeKgCKgCCgCioAioAgoAoqAIpDKCGj1ioAiEIaAOlfDUNE0RUARyJQIVKxQUX77bZZs2rhRtm3bKmXKlLF8rl61Sv7d/K91Js6bN1dwRtoHR/6Qr0zZslKqVGlxecn/048/Sv0GDeTbadPsJwaOZLeXmT//LH/99ZfUrl1HBn88yDpQ7QPzZ9u2bTJ65Eg5p0lTKW1o2Ld/vy3/9VdfSsOGjWTs2NGCs9Rkjf0/rL5J30y0juD69RvIRsNT3nx5pUjRIlKzZi3rrF28eJF1so40DuDSpUtLnjx5ZIxxsuJIhQ8clmc3bixffjle1hknJ87iPXt2S4vzzreO5tjGU/GmePHiMvuPPwRnb1gzpPOcfGHPNU0RUAQUAUVAEQhFQBMVAUVAEVAEFAFFQBFIIwSi0qgdbUYRUAQUgROOQOUqVWTv3j0ydOgQqVWrtuTImTMimrJnzyE5cuQ0IUec/LXr1JGKFStJ1WrVjnHILl26RP78c4588P579tutfE7AFc5p2sXBOXTIp7Jk8WLJnj27rFq1UpYtWyrvvvOWLP37b1m3bp3Lbq/B+tasXWPL4NyFr1q1a0t0dHYToiVX7lzieZ7wb+fOnbL5381yyqlVpZ5xwuI43rt3L4+kcuUqUr58BSlevITsMbiUKHGSzJg+Xb6cMF4OHTwUW4fNnEp/oqOj5ZprrxNOz+JI9TdDnHSek8//LDPdKy+KgCKgCCgCioAioAgoAoqAIqAIKAIZFwF1rmbcvktryrU9RSDDI4CDrk6durJr139y2uk14vBz8NBBe9ozKa/Cu++ZctozKltcdVqoUGG56qqrpWfvPtKrz0tS0ThhXYPQcdc998pDDz8q+QsUMA7Nb6VAwYLS+Jwm8kLP3tJ/4CtSt149l91eg/Wdcsqpkjt3Htmze0+CdOPIzZ8/v8lzKPb0bFRUXFptA+bPqVWrynOdu8jFl7SU6d9OE07YmuRU/x88cKDiSMWhSoNciZPOc9I0KAKKgCKgCCgCioAioAgoAopAmiCgjSgCikASEAhfYSehAs2qCCgCikBGQuD0GjXl0f89bl+Rd3RXr36ajBoxXHo83y32xGiRIkWMg/Fb4cesipcoIcuW/m3vXRmunPJ85qknZeXKlYKzM1euXLJjx3YZNXKENGx0pkyf/q0881QbeXlgf9m9exdFbFi/fp30e6mPdO/aRaZOniy0X61adeE7rG2fflJe7PG8fd3fT0OwPhy65xhn7KefDJZ2bZ+2bXICtlix4jJ+3Dhxp1OhiROrL/boIW+8/qqcedZZx5zAhSicyhO//kqee+5ZGdD/Jft5gXz58vEoTQIOVBypOFT5oTGuxElPEwK0EUVAEVAEFIEMioCSrQgoAoqAIqAIKAKKwIlFIOrENq+tKwKKgCKQNghc2vIyIXBqM3fu3ILT8Z5775NChQpJxUqV7InR53u8KC/27G1PmZavUMGeOj399BpStmxZ6fFiL+GeOtyp0mbNm0vvvi/JY4+3sc5a6nyizVNyy623SbFixaTjs8+Z5/2ENE6ZypF/ZcqUlU7PdbH1d+/xgm2f76E+Zurp3befPPtcZ1O+uPhpCKsPuinfq3dfue76GyRbtmxy8y23yiOP/k9OOukkgT9oatDgDEPHS5aHGsa5DBl+Pm697Xb7iYCrr7lWqItwy623208MkDetAo5UHKrgzJV4WrWdJu1oI4qAIqAIKAKKgCKgCCgCioAioAgoApkOAXWuZrouPX6GtAZFQBFIHIEcOXMITtrEc2qOpCCAQzXm+7HRSSmmeRUBRUARUAQUAUVAEVAEFAFFIBkIaBFFQBE4fgSijr8KrUERUAQUgayHAKcrm7c4L+sxrhwrAoqAIqAIKAInBgFtVRFQBBQBRUARUAQUgXSJgDpX02W3KFGKgCKgCCgCGRcBpVwRUAQUAUVAEVAEFAFFQBFQBBQBRSCrIKDO1azS02F8apoioAgoAoqAIqAIKAKKgCKgCCgCioAioAhkfgSUQ0VAEUg1BNS5mmrQasWKgCKgCCgCioAioAgoAoqAIpBUBDS/IqAIKAKKgCKgCCgCGQkBda5mpN5SWhUBRSAiBPbt2ycaMj8GEQlD6mbS2hUBRUARUAQUAUVAEVAEFAFFQBFQBLI4AupczRICoEwqAlkHgejo6KzDrHIqnucpCoqAIqAIKAKKgCKgCCgCioAiEIuA3igCikBaI6DO1bRGXNtTBBSBVEMge/bski9fPg1ZDINUEyitWBFQBBQBRSB1EdDaFQFFQBFQBBQBRUARyAQIqHM1E3SisqAIKAKKgCKQugho7YqAIqAIKAKKgCKgCCgCioAioAgoAopAGALqXA1DJeOmKeWKgCKgCCgCioAioAgoAoqAIqAIKAKKgCKQ+RFQDhUBRSCdIKDO1XTSEUqGIqAIKAKKgCKgCCgCioAikDkRUK4UAUVAEVAEFAFFQBHIvAioczXz9q1ypggoAoqAIpBUBDS/IqAIKAKKgCKgCCgCioAioAgoAoqAIpAEBNS5mgSw0lNWpUURUAQUAUVAEVAEFAFFQBFQBBQBRUARUAQyPwLKoSKgCKRvBNS5mr77R6lTBBQBRUARUAQUAUVAEVAEMgoCSqcioAgoAoqAIqAIKAJZDgF1rma5LleGFQFFQBFQBEQUA0VAEVAEFAFFQBFQBBQBRUARUAQUAUXg+BFQ5+rxY5i6NWjtioAioAgoAoqAIqAIKAKKgCKgCCgCioAikPkRUA4VAUUgQyKgztUM2W1KtCKgCCgCioAioAgoAoqAInDiENCWFQFFQBFQBBQBRUARUARiEFDnagwO+lcRUAQUAUUgcyKgXCkCioAioAgoAoqAIqAIKAKKgCKgCCgCqYaAOldTDdqkVqz5FQFFQBFQBBQBRUARUAQUAUVAEVAEFAFFIPMjoBwqAopAZkJAnauZqTeVF0VAEVAEFAFFQBFQBBQBRSAlEdC6FAFFQBFQBBQBRUARUAQSRECdqwnCow8VAUVAEVAEMgoCSqcioAgoAoqAIqAIKAKKgCKgCCgCioAikNYIqHM1rREX0RYVAUVAEVAEFAFFQBFQBBQBRUARUAQUAUUg8yOgHCoCikAWQECdq1mgk5VFRUARUAQUAUVAEVAEFAFFIGEE9KkioAgoAoqAIqAIKAKKQHIQUOdqclDTMoqAIqAIKAInDgFtWRFQBBQBRUARUAQUAUVAEVAEFAFFQBFIJwioczUVO0KrVgQUAUVAEVAEFAFFQBFQBBQBRUARUAQUgcyPgHKoCCgCWRcBda5m3b5XzhUBRUARUAQUAUVAEVAEsh4CyrEioAgoAoqAIqAIKAKKQAoioM7VFARTq1IEFAFFQBFISQS0LkVAEVAEFAFFQBFQBBQBRUARUAQUAUUgfSOgztWU6B+tQxFQBBQBRUARUAQUAUVAEVAEFAFFQBFQBDI/AsqhIqAIKAIBBNS5GgBEo4qAIqAIKAKKgCKgCCgCikBmQEB5UAQUAUVAEVAEFAFFQBFIfQTUuZr6GGsLioAioAgoAgkjoE8VAUVAEVAEFAFFQBFQBBQBRUARUAQUgQyJgDpXk9RtmlkRUAQUAUVAEVAEFAFFQBFQBBQBRUARUAQyPwLKoSKgCCgCkSGgztXIcNJcioAioAgoAoqAIqAIKAKKQPpEQKlSBBQBRUARUAQUAUVAEThhCKhz9YRBn7kb3rdvnyxfvlz27t2buRlV7rIEAtu2bZNVq1bJwYMHswS/qcmk1q0IKAKKgCKgCCgCioAioAgoAoqAIqAIZCYE1Lka6M0RI4bLrbfcLDfddKPccvPN0qnTs7Jx44ZArvDo2rVrpWuXzjJz5kw5fPhweKYUSN2yZYvMnz9fdu/eHVvbhg0bpPNzz8mUKVPk0KFDsenx3eAkGjt2rPTv30927tx5TLbff//d1rdy5crYZ5T5+++/Zc2aNQnyR/vQ8dmnnyTJGbVr1y555XLc/Q0AABAASURBVJWXZfjw4daRldJY+uuHl1jGUvmGtiLBLalkpEa9yO3q1asFeqk/EpoSwnXx4sXSs+eLtj/D6qKN+OQQ+UbOt27dGlY0NC1MbkMzJjFx+/bt8vLAARaXJBbV7IqAIqAIKAKKgCKgCCgCioAikL4RUOoUAUVAETguBNS5GoCP02n//fefnNnoTGl8TmOpVbOW5MyZK5ArPJorVy6pUbOmFClSRDzPC890nKk4v2bO/Fk6tG9nnZyuOk6Kzp8/TzZv2pSg49Pl9zxPypYpI1WrVpNs2bK5ZHulja1btwiOql0GC5to/uzYsUP69uktI0eMSNBpSr5pU6dK9eqnCZiYohH9j6Nt0cJF8s8/K2SPcRzPnj1bNhl+IiocQSZ//TiAIyiSIlnAIxLcktpYatQLRsOHDZN+/V4KdbqH0UgZ129+XEn/5ZeZsn79esmfP19YUTtO4pNDHPvt27WVX3/9NSKZjk9uQxtOYmLx4sWlcOHC8t2MGQnKfhKr1eyKgCKgCCgCikASEdDsioAioAgoAoqAIqAIKALpDQF1rgZ75LBI3bp15f4HHpCHH35Err/hBomKipKXXuprHK015NRTqsh9994rODivuPxymT59uswwDhfuf/n5Z/lk8GDBKfjQgw/YvDVrnC59evcWTrU+9NCDUr9eXRtuuP46uf22W6VZ03Pl1VdfEU7GzZs3T+6443bj2G1o03BKuTJNjKO3S+fOwqv2n3/+ucydO9eeCOR1ZfH9w7n1+uuvCe1S5p577hbqpf53331HWjRvJtA6bOhQ+f6H72XM6NGyefPmOPzdf999goN51aqVQvmrrrxCJk2aJL//9pv89NNPQj1Tp0wRnK9gcU7js+XJNm1k+bJllhJO0S5fsVxKliplsSNx//79wqng81o0F+obN26cfP3119L03CaW34EDBsjWrVvJekzAiUibftqpz2XEAXv3Xa2FOv79919LC1jNnv2HPPjA/Rbj9997L85J3/nz51sc/P038auv5MILL7D01KtbR+5q3UquufoqufSSi+WLLz63nziYOPFrueTii+SC88+T8YaHPXv2yIQJE2w+eHupb1/Ztm2rI81eZ//xRyxuEw3Pb7/9ltSuVdPWM3LkCFm0cKFtlzbPaFBfhpq+6du3Txx5W79+nVDu7LPOtCeq/zB1/vH777H1Tjb9M378+ATp2Lhxo7Rv106qV6tq5eynH38U8Orbp4/l+d5775FvJk6UrwwOXN9791158cUX5IknHpd169bJU08+KT2ef16+/PLLiPqNE63QWatWbcmXL7/Fj1OsyDS00Kd3GnmfNHmSlcPFixbFweHVV16xstvT0DDR0IXc+vtr+rffHsMP8m9B9/2hrSDf27ZtiyPzyHEYxjhsqSp79uxGnkvLnD/nROx0plyWDsq8IqAIKAKKgCKgCCgCioAioAgoAoqAIpAFEIjKAjwmyGLw4aHDh+STTz6xzq+qp54ib775hkybNk2+Mg6lh42ztV69eva0nXO6SHyv/3ue1KlTRx559FGZaBxy3333ncl62J4Ufeihh+Wff/6REiVOkmuuudY6lv7680/59NNPJDpbNmnd+i4ZO2aM/GkcOZ7nSe3ateXue+4xTtzpMmfObDn77LOlXLlyctuttxmnVfiJwLJly8oDDzwofEJg7NgxtizOsuuuv16uu/46KVO2jOUD/n80TrYgf6Tny5dPbrvtdqlQoYLgNC5eorhUr36atGx5mVSqXFneeP1144TdKU8++ZRwYrdAwYIUk+3GcXVg/wHJmyePjfOH18PfevNNqd+ggVx19dWSM2dOw38JeeDBB20YY/idM2cOWeMEcP7BOIGDtOPwdhk5UXj22Y3lt99/s/gsXfq31K9fXz4e9LFs3LhJLrjgQvngg/fll19+cUVsX9hIoP+yRUVJs2bN5cabbhIcg+c0aSI1a9USZGLBggXy/vvvS8OGjaTJueeaOj8wTvaZMqB/P6lWrbqAd8VKFSVXrty2aveninHIO9zqGvmpVKmydOnSVZo0iakDp1726Gi54oorpX37DoLD9mvj4PTL24IF841zeoTcdvvtkjdfXvn0k8G2D6sf6Y9ChQsb53L/BOkA8/rGedvHOIBz5cwlg81GwJTJk2XUqJFy0003yxlnnCHFihUz/DUU5Pyiiy+OdY47XrhyijOxfiPfmtWrZe2aNVZ+OR2dI0cOI7uNhROps2fPlpk/zzRtNpTcuY/i5cfhggsvlJNPPlluNTJIm9RpOs5e+EN9fn4+/fRTix3P/CHIN33JZkFQ5sMwxkFMXZ7nSYEC+WXrlq1xnPQ806AIKAKKgCKgCCgCioAioAgoAhkDAaVSEVAEFIHUQECdqwFUcdqdd9558sGHH8pnnw2Ryy67XHg1vqhxOl100UVy1llnS7ZsicOWLSqbNDrzTLnooovlpJNOkp07dwhpOIPOO/98qVKlijQ4o4G0MG3lyZPXvv6+bOlSwQnLKVm+e4kTyhNPTq9RQ1q0OE/KlCljHJfb7WcHChQoIGWNgzWbccZKyL9y5U6W5i1aSM0aNWXH9h1SongJ68Qa0L+/cRR/JdHR2cXzPOOrOhwvf4UKFbZORHjmh6myZYuWggULSKlSpaxjtFLlStZhyelGPiOQ7Qgu0dmpW2T/gQOWMhyknILNnTuP3HPPvdKqVWvDTwvhROqIESPkhR49ZPPmTYIji7y20JE/nudJ6VKlQ2k/kkWyGQwaNmxo6thsHKqDJI9x6laoWFE2btool19xubRq3co6iNetXWv5deXCrjj6zjWO0+bNW0jZsuWsA7SJcbByUnb9unWyetUqIxefyuCPP5bVq1fJ/n17pXTpMsbxOdyeLIX+qKioOFXnzZsvFrf8+fPb1+QHDOgvH374gezcsUP27t1nnc0NGzWSK668UvIYZ6Nf3qKiPFm9arUJq4T++3baNFm2bJkcOnQ4tt6TTy6XKB3wsGTJEnmuUyeZNm2qbN+xXYjXrFnLYNRa7rvvfqlTt66VL9ovUaJEHD6IwB+nPhPrt0OHDsnceXMNfYWkQoUKwj/P84xzvpoUN2MJZz0ywRih/3hOwBEKDldfc43ZiKhqNw/YSMCRynN/OGDkC/r9/PApAn8e7oN8b9u+TXZs3y7w6MZ0fBhz4ps64JsxEJ092sobaRoUAUVAEVAEFIFURECrVgQUAUVAEVAEFAFFQBHIIAjE9QJlEKJTlczDIiVLlpR69epLvfr1jcOqtODY4RugO//7zzjC9trmOWHKKdctW7cKJzX3799n090f64zZs9c6DHEa8lqxexZ2jY6ONo6k/NKsWXN5+ZVX5Yk2baThGQ2tAzQsf1LTOIV6z733yuuvv2Ecq9lk0KCPZN++GJppG/5wdob9uJVry/jG3K090cjr3v37D5B777vPfod11qzfrPMS/HAi4jzDyeZ5nuTNm1d2794ly5cvM2G5/UGuj4xzseqpVeX553tI7MnE2BaO3lCXn/aPPvrQOKt3Hs1g7spXqCCVjEN1xowZ9nQsNNAmr71vN87l/3btkgLGMWyy2v8j6T+b8cgf+jNHzpymj/JJq1atpZ9xUnOytFLlKnLppZfKa6+9LmeedZZwwha+xffPsB8bwyn6yeCP5ZZbbpVHHnlUqDP2obnxPE+QFX9/eJ4nufPktqdKnzWO0W7du0vr1ndJ4cKFTImY/6ONszwhOuiHH3/8wf7gWcdnn7WbBtmisll+ODm7Zs0aWbhgQZxPM3ieJ9HGoY4jEhnfvn27lf/BHw+SxPqN07d8NqKG2RhgIyCGSjGO26LSqNGZwmnk0qVLS+XKld2jY66e58WkHT5s6Mgm/vG2zzi1OdnND6cd5ScqJr/vbzjfUUnAuLDwD6ftmtVrpGKFioI8kqbBIaBXRUARUAQUAUVAEVAEFAFFQBFQBBQBRSDrInCsNyKzYhEhXzhweG24dq2a9pupV155hZQsVcqW5vubfCeSE5nFS5Swp0+ffupJ+03KoFPy0KGDwsnEq0z5ffv3S906dRN0lHJi8sorr5TZs/+Q/z36iHz04YeyfsMG227sH+Ns8jzPONWK2B+z4vuVnCKMfR7PDY5BvpXaq2dP4XuXs2bNkgb1G1gHk+d59pV+il577TWC4xL+iEdFHXFuETEBB16hQoXtN1c/HzvWvprO9zj5piynHHFuep4nRYsWtY5GPgWw3/BuigpONk4pPvrII3LhBefL0CFD5NSqVWX06FHy7LMdhe9iZssWZZxvRQTeZ86caemjbvL4aa9x+unS9pmnZeCAAcLpRerHkdrk3Kb2lPDZZ51t67ms5WX2JOuVV1wuhQoWlIYNG1naqJ9vrnJ6OL7+87y4vHueJzhsL774EhlsnKNtnnjCfoeVzzm88cYb8vDDD1meOGU8YvgI4Zu727ZthTTDRw5xuPF9VU4VczqZb+3u2xvjrLcZzZ+oqCjh9Ki5FX9/1KpVR2rVqi3PG8cqJzV/MI5Sz4uKrXf40KGSEB3Uy+cIqJfvj44b94V1VnIqN0+evIKcXn/9dfYTFvQfnwsY/PHHUrtObSOTs40ztqVw2jVbtmxymsGfPgnrt28mTrQO9g3r18uKFSuET1pEm40D2iVQHjkoXbqMPRXtd7zy3B/o06hs2ey3hfcYnPz9xTeBy5Qpa7M7fg4eOiQF8heQTZs2mjI9hU9ihPN9WGrUrGnLJoaxky/6Eqc5eHG61hbWP4qAIqAIKAKKgCKgCCgCioAikD4RUKoUAUVAEUhDBKLSsK0M0dSNN94kfA7g088+s9devXoLP3D16WdDZOTIUfbEId+FLGicdT16vCCjRo2WMWM/l7fefkcaNGwoL7z4onHiNZRs2aLlhhtvlOEjRsqwYcOlWvXq8kSbJ+Smm24SXqt/7rnOcv7550ulSpWkV+/eUq9+Pbm0ZUsZN36CrXPCl19J06ZNY8vwaYFnn+0kF150ka2fetu1a29PHgIsz3v37iMXXHihXHfd9fJM27b2pONdd99tf5zr9jvuEOocMmSofDFunNzZqlVsPvtdy1tvs6+Fly1b1jomGzRoIC/27CUVKlSQFuedJ126dBHycXISLC6+5BJ55933ZNToMTLMOBPf/+BDqVCxIqQIzrSrrrraforAOZ0LFiwkXbt2k/ETvrR4Uc/jjz9hy48YOVI++eRTadasubRr316GDB0ml1x6qbz+xpvy2uuvG/ofjEP7TTffIieXL29xwFlHo1wvMTR98OFHwndNifPNUPoHrPoPGCjlTZm27drZ+vk0Q3z9d9bZZ0t101/0S7Vq1ex3Qnv06CFg8ej//idffvW1jP38Cxn08WC5/IorDA+jZajpY+Sgc+cuUuKkEnJu06aC0xLa8uTJI/ALbmDJN0/hGdpee/0N0/f1rdycddZZ4nmexf/WQH8gMy/162ccuuOMA/QbAUtO+7p6b7711kTpOO200+RjQzOfEjPwAAAQAElEQVS00jbyhDP4vfffl9FjxhqePjfyebPcdPPNMtbINPLbvHkLGWHkfqQJ8Hf3PffYE7f0+4iQfgM7z/PsK/fPdnzW9gUY+MPpxjn77nvvydVXX2Mcz9ntd4eR18pVqsTBoXTp0vLWW28LJ7mrGkd8sL/Ov+CCY/g5u3Fj2xecZnWO2zC++dRAJBhz4hvaN2/eLI0bnyNnmDHueR5JGhQBRUARUAQUgRRBQCtRBBQBRUARUAQUAUVAEcjYCERlbPJTnnq+a8qPLjVocIZwxTHDSTUcZJx2w1n5v8ceE76jyck60shDKFKkiFSrVl1wCj3yyCNy7733Sc2aNY2TLY/g7KtUqbJw2o76OLVZvHgJ+wxHHs5HuMFhRp04ho4pc+qpwglRTuPh6OSVavJQjlfJcW5CA444TvnxOQPy4RTE4Qlv9erXNw7dytYB6s+HY+vsxmdL374vSccOHaVkyVLWwQjf0AS91AfPOMcKFy5sv4PKidQ6depIoUKFICM2QCcO3aJFi8amQSt0gRUYEOCdE5n8aBS00x7PqZ+y3NOmn3bytW/fQZwjzzWAI4z6qZc02gMTTk/iDCfNXz/1gjVtEKiX/qNtXv2GNq4uPVeuXAL2OGl55tohPw546oCGO+9sJTfddLN1HNImgbYcbvQtPNM2aa5+6iEvdAf7A7rBv6px9sITecjrr5fyidGBE548tH3KKadYOeDUNHRUrFjJyimyRH8jx7QDv/QP/OGUJD/8wwPp0A99PIcG6AI36gAz4v5A/cguOHieZzcb6Dd4cfi7/Mge9dImz6GbOIE2g/yAETRSH7S7eoL56LtIMaYO6Lr+hhuszBPPokHZVgQUAUVAEVAEFAFFQBFQBBQBRUARUAQUgQACmdC5GuAwBaOe5wnOShwtOCvjqxqnDk4wnFI44+LLl17ScVrVq1fPntDE+VqgYMH0QlqWpEP7I/W7XTFOfYy1BUVAEVAEFAFFQBFQBBQBRSD1EdAWFAFFQBE48Qioc/XE94FSoAgoAoqAIqAIKAKKgCKQ2RFQ/hQBRUARUAQUAUVAEVAEMiUC6lzNlN2qTCkCioAikHwEtKQioAgoAoqAIqAIKAKKgCKgCCgCioAioAhEhkBGdq5GxqHmUgQUAUVAEVAEFAFFQBFQBBQBRUARUAQUgYyMgNKuCCgCikC6RUCdq+m2a5QwRUARUAQUAUVAEVAEFIGMh4BSrAgoAoqAIqAIKAKKgCKQlRBQ52pW6m3lVRFQBBQBPwJ6rwgoAoqAIqAIKAKKgCKgCCgCioAioAgoAseFQIZwrh4Xh1pYEVAEFAFFQBFQBBQBRUARUAQUAUVAEVAEMgQCSqQioAgoAhkNAXWuZrQeU3oVAUVAEVAEFAFFQBFQBNIDAkqDIqAIKAKKgCKgCCgCioAiIOpcVSFQBBQBRSDTI6AMKgKKgCKgCCgCioAioAgoAoqAIqAIKAKKQGogkL6cq6nBodapCCgCioAioAgoAoqAIqAIKAKKgCKgCCgC6QsBpUYRUAQUgUyCgDpXQzpy2bKlsnPnztgnicVjM5qb1atWyZZ//zV3if+/b98+WbJ4sRw8eDDxzCE5Nm/aJL/+MlPWrFkjhw8fDsmRvpIcNvAL3/B/vBSuW7fOYng89dBf0HY8daTnslu2bJH58+clW86Swxt4gmtyyia3TELjFFlD5pC9YP07d+yQWb/+KvPnzZMDBw4EH0ccT6iNhCqh3O+//yY///STpQN6yE96fDTzPCVCarQR7AfaCOMvJeinPxcvWiR79+yJrQ7dDQ0kIIfg6gJ4kk4/099zZs+OU5Zn8dFLOuVpk3ypEVK6DWiFZup19HKfmv2xcMGCOPOna/d4r/QpfZucepCD5Oojyjr5Wbr0bzl06FBySIhThjoWLJgfsa0Qp3CEkbC+T6woGP3zz4o42SLFnbJgFafwkQgyhxxC05GkNLnQHu3Svr9B6IRel5ZYnHzUMW/uXOFKPKUC+v5Ezj/wEWkfk5cQxIu0ExnoE/qZ/k4uHegWcEhueVcOWpAT6nNp/qvDDlqhmfz+55HcU4ay1BFJ/vjyJKcexg08xFdnUtP9NFAv9cdXB/0TH67xlQlL97fJc+qkbu4JwThpYJ3Scxu8wjP1cyXOvQukpfTc4+pO7Aq/yBhYJZY3Oc+DazfaoT3aTU59wTLUQ33US+CetGC+jBJHFoLycTy0H299jBfGiaMhsTg2D+tQxwM2+7x5c2X//v2uihS50sf0NX2eWIVOBslLGcoGy5DGM/L4n8EHGPrT4rtPK97ja1/T0x4Bda76MMdB+eMP38vQIZ/JqJEjZMOG9ZJQfOPGDb7SYo3uTz8ZLBMnfh0n3R/Zu3evvPfu28ICBqWycuXKZDm95syZLS8PHCDbtm2TIZ9+IhPGj/M3k+j94I8HyZ9/zkk0X3wZoB8+4Ce+PMH0336bJUuXLrX8wjf8B/MQhy7o4z6hsMc4VIaZvvrvv6OO8ITy+5/529i2fZtsCPSlP29q3CcHPz8d4A7+1ONPD7sfPWqkrFu7LuxRqqWBJ7imWgO+ihMbtyuWL5Ovvpwgn5lx8o0Zm/5Jksnxpb59hLGMw2nkiOHJdp4gz8g1k7GPvERv//vvPxk7ZrT8Z+QYOnr2fEFwvCSzvkTbQ2aQHWQoNdqY/u23gu50hPwXD3/uuf/qp82fHt899I8YMUx+MZtMLs8P338nX3/1lY2ic36b9au9d3/o/9dfe0VmzvxZVq78R3r1fFH+/Xeze2z6IfP0B/hMmvSN5ckxmNr9MWHCuDj979rlmtT+pYwLQbly6fFd/Tr+ePSRk6FDhw7KxK+/krffeiPeTRjmLdqNjyaXvtzopAnjxrloil0Z04xtcA7r+8QaYn7+4L33BIcfebdu3SqDBw2Ktz/J4wJlwcrF/VdkDjmEJn96at/THu3Svmtr9uw/BJ0xdOgQoR8Si7ty1DFmzKg4Y8k9S+zq7xd/3vQw/0BPUscW/Ux/UzaSEB//kZSNJA/9vDKZtrSrnzkLHFzcf00K/X/OmSPfzZjuLx7n3mEHzUHZjJMxgQhlk8svugEdAU/INDRQXwLNxXmEXYc+jZOYQIR2aI92w7L5aXDYhOUjjf6hn7gPBvQu+jeYHoyj2/z24KpVK2X8uC/ks08+Mf02Q9avXxcn7sqDUUJzm8vnv8IzvIOBP93dM4bgmThX4ty7QBr2S0rOPa7uxK7wi2zQP2F5wRrMw54llha2dqO9pMp0QjRQn6MfHrgnLSHa6Cf6i35LKF9qPouPBmQhKB9JpYP+AjPKMYYZy9wnJSS23mJ8+v0mrGmoPyoqSvYZ/8f48V/Yw2AzjI5cMH++ZM+enccpFlh/IUeJ9bVfBslLGcoGCeEZsoMM+Z/RF/SJPy2++7TiPb72NT3tEThBztW0ZzTSFouXOEnWrl1rHSwFCxaSxOL+etevWye58+SWTRs3CosSnrGQnzxpknXsrFm92p5UWbxosXz/3XfWGUseTlFNmTxJOGHI4J46ZYpwKnXz5s3W0fu9cRaQh7wu/P7bb3LzrbfKeedfIA8/8qicempV67Tcvn27dQzjrGFnyLU/dcpkWxd1oiT+/nuJYKhwj1NpxvRvLY1L//5byOMczNRHmy4No2T37l2yYvlymTt37nE5aKmXHZ2ZP/8kH7z/nj21B5/sDs8xCyAWPuRxAaMHBxlYkW/16lWCYUR/uTwo/vnz5tn6/LiRb9BHHxjcZ1jcw9pYsWKF/PjjD7YqFj3fzZhh5QD6aJf27UPfn2C90EW7tMWJYrI6fJnUoA0a/fjB56RvJsqI4cPkj99/l127/pMxo0fZ/nBtun6EjjA5cnTQPxiPtEtgYqP+devWWvmgPupwGLp6kQ82FFx/U9b1DfkpRxoyRRtffD7WOPTH24Um/NEGdeF8oE3yEpCvr7/60jo3nUwG09aZ8Ubb4AZ+lHPy5tL8ZcAGGSSfCwmNU55FR2c343qNFClaVKKjo10xYeeyWvXqcvEll8ott94mN950szARUj/twCs8wxvj2OFE/zFOGa+MW4enq9jRT3nqos/pe2SAMebyuWuOHDmkbr36lo6rr75WkDn3jKtrH7lauHCBlcuwNpAfm2fBAooJ/YJsMZ6pkz6F9uDYdfXDH3mpmwrC+pY6qMsvF/QbGNCP27ZtpWicEMafq4exD91gFKQNOqDHyUGcSo9EKDdl8mQzbnZZvTv922kS5XlHnoqULVdOGp15pg1VTjlF1qxZLXny5JXbbr9DWl52ubS66y7xzH+xBcxNGL0mOfZ/Rxf8oqt54NJcn4MJdNMfThekVX8gs4w3aNmzezfkxQlh/KVUf7iGkB3mFWQe2aef/P3rH9OOTuQAvNDP1AOGU8zcCM5OrsCQunnOGCTOvdOB338Xv46HhmAbfjoY84xX6vMHZOissxtLq9Z32/mDud71N7ShN6nHP686PP3jxNX5159/2g0dFjfQzxh1+h9jPig38OuwnDdvrvw2a5adz51edvVu+fdf8dsXhw8dkp9/+tHmhV7ywR98gjlyQpo/rFixXOYYBxFpv5gNCBZL3BNoD37oE/qGNPqKPl6yZDFRG2grsXHr1zkOw7BywX6l3fjwgTb0K3zFJ/8lS5Y02G+UHcZWKla0mCQWtwwl8MfR7Hggqz8N/RDsF/IQkjv/zDM2TtBWoT4XXPv0Mf2N3M83Zegn8CEfONKP0O3GFulJCa5edDh9Qp2Ud31G+9gj8fHvZMCO+SPzGvT65dPlYW6CVnQI4z6l5l50M7hgU5tVv/n/sH2Lxc9TkP4gjfBMgNa//pwjGzdtFPKAB7jAH+2QJyyAY1Av4aBgvFEnY5grdukvM2fGVkGas0sYb/Q7D5F/sPfbaaQTwM8//+/bt1fQP2AOzeThSpw6qIu0YEDfOduOvJQhT0J9j0MD2wFs4Re+KZNQAMOgnNIWbTLewYjy6CG3bqDeoLyTh5Ard25jAx61B4sVK276ares37BeSpYqJYUKFY4Tpy7K+YPT2WAOP+h6ngd592NNHvImhXfqTOm5hzoTCvR3UHciV/DK+EvqXAd+9DVjgD4SEQlbu/lp8s939CN1OFm39RhdsWPHDvHPt0Ea/fWF3VMnddMfjFHkLDjOXTnXNvLG+gvZRweRjixwT5obD4ybf81c7I9jh9EeusbpYMoy9sAW2UBG4qPB0cKVPqAv6Cf6izTHP20zPggJjRHKuMAYgjfGGTj4eaEO6nJ5ubKmYt0NvUnxk1Q/7XQz7+4QTrAuXrRImjZtZsbaLrvehW54CesXcHZ6Dr7hPzjWoCsYwuTI5YlPBuEVnh09Lr+7IsP0od/ecc8SuobxDn70O9jTB5R3/ej4DOPdnwf7gnIa0hcC6lz19YfneZI/fz55os2TUqdOXetkSSjueZ6vtAgnIOrVayBlypY1zsdl9hnKdZMxtM44o6Fs2LBB8pn6ixYrKrVq1bZGateVfQAAEABJREFUHI4SnDm7du0SFC+D5m+zSMlmHEAfGodj9eqnCYp4xvTptj7/HxbIxHPmyiWnnHoqt8JJzjJlyhjnQR4ZOXKEdajNmfOH5C9QQCpUqCDDhg6RbNmyCYuK2rXrSG5jaKwyO/4Yfuec00SKFS8uhjDhvpQxNAZ//JGgyJjQKlepYp9v2bJVTjqppLAoqVLlFNuu+4MyY+ePwMTh0v1XFAp8ozTADL4vbdlSorJFWadRWYMfBkXp0mVii4EPp4Lpl02bNsm0qVOkhHGEkw8sXUYUc958eYX6lhjlDW4on08HD5ZGjc6yvOO89LexedNmAYMC+fPbRSttcRKOvv/pxx/tQpN2P/rwg9gTPbS32dARrHfmzz/b/qItThRv27bN1m3xbdJE2LVbu2ZNHPw2m/aZbBo1OlNOLn+yHDp4SOrUrWucbfWsk5jFSUJyxEQ4YtgwadqshZW9vfv2QZ4NhQsXkZPLnWzljUV7EEP6wslHvfr1rdzYguZPGO+cyqa90kbGnMEPdvBAXXPn/iUYPS6NPsZJjVwxaX/xxefWOfHD99+bjYsSRtQOyzvvvCW0PeePPwQcwD8o+9Qza9avggzmyJFTRo8aZSiM+d/zEh63OFNPMU61tu06SCGzYRJldlBjSopUqlzZGmgv9Oge63hn0Tboo4+kWLFiRh4P23EEb36cippnnC5lvCK/lCEPcg39wfHCayVfThgvZ555lowaNUIw0BwNYdddu3ZbnKiPejHA9uzZLRdceJGws80iJayNGTO+lXONwcIJC3Zi6RcwPbdpU/nhhx+EneKTfGMXXGmDvnH8OT3BM9eP0OD6Nkwu/vjjd1m8eLGV292G9jCe/GnwR52MYcbq5MnfCDj6adtldGJQDvx1uHt0GJtaixctFF7HRCegE93zX3/5xb4tMOijD41TZYPp00N2txw9SL+sXbPWZY33usvwBB5gtds4Kz/7dLDUrlNHatSoKbtMPKw/wnRBWvUH45Q+xZm8y2yGxcvYkQfwl1L9caTKRPUeeDKmK1asJKedfrr8888/EpTfMLkCQ+SSdugP4ptDdLFfx5N/s9Gz9HewDUdHmG6hjWBgrO81DgmjvOLMk8iTf14NGyeurlNOOdXqHuY46GKMOv2P84Q5v5GZr/xzyF/GIYv++GTwx2YDdJPVhZy0h35Xb/4C+cXZF5wI2WXGUJ48eWLnfmR3UEC3ubLuWr58BTOO/rKbvcuWLjXtxMzx1BWcP1gIjh0z2m5cML9QB/kiGbfIm9M56H/KBsttDunXsHFF/9o59ogNk5D858yZU+66+x45/8ILjc2RTULjvueS2L/Dh+PIAfNfUD8E+8VVmdz5p7iZf3Cwg7WzVZADxgNpYXNDcP4JG1uOLq44DLDjBh3Rm6QFQ5i9xcGCoD0SH//BeY2xNSggn0E5Scm5F709dMinUrNmTWv7IMNhPPnpx34I0uhwYcydcmpVe9gB2ytMVl1e/zVMLx00diBjHifCqFEjZaNZP2Bfe1FerG2AjndjqMIR+x45QP6Ddpprzz/HkrZ923ZrNzq7KqwPyOfCZqNHGW+0g/72683E+h4dGZzzXb3xXcPk9OCBg9bWqFvvqI3s1/fgGZR3Vz80+O1B7MNGxvZ+7LEnJKfZ5Oa5P+55cdd51AMG6Gy/XRXGux9r5DipvNOWP9A3xzv3UF9CYxvZQa6qGJs51nYI6DgwinSuoy+Ccy44YKf5127IE/oLnJAvq899a6agrsDu89MQnI+pD17jC4mNc8ayKxtcf2GDO1qRBe5pj/Hg7BnK+uPYN0GZpGxQjvy6xk8D9RGQgeA6P2Ze/8DM1VWEtRZr9MTGCBjTPvNFcF53vPjHNm0TPM9Ltp8khxlfjU2fvvPWW1Lu5JOlUOHCEtSlYf2CTDg9h60AfcE5BtoI5HX9AY9BOSIPwS+D1EcZ9H+QHvK6EGbvuGdcOVg0yMyXzJuMMdJcCPLOPBZqIwbGGnOUn3fGXtC+cG3oNf0goM7VQF8wGVaoUNFO3Ci2xOKuOAqKXbRSpUsJkzzfyUHhrVz5j5zRsKEwUeEwi47ObnZNo+0JV887Omnj6FxknAPz5801Drby8t/OnbJ6zWrBoTdz5s/CwJdE/mHUb9q8SU6tWk0aGGcuTlEmgdy580jlylVsuufFtInzlskJQ5FqcZKi7AoUKCA453B2sNuIo4STuAxoHAkNGpwhpUuXlujs0dZBkcs4dinvAs7ga669Xgilfc5R9zx4LWyU67z582T4sKEChtCTPXsOyWEcaDmMInb5N5hdZU88qVipkuHtDLPzudq2n8Pky20Wjy6f53myYf16GWeceOvNdefOHbJm7RopUqSIVK1WTc4862wpZHamw9pA0ZMPBxQnPcsbOViyZJF1mr/7ztvCqQFepXBthdU7zzgXTzO7c7SF8txs+oP84ItcFS9eQvbs3XMMfjwD/yJFisqBgwcE+Zk+bZp1pO0yzpuE5Ih+ZEL6ZPAgWWwcysgtbRKijZM+e44cVt5Q/F4AQ/I4+YAG8pNGCON99erVZqFeUU4/vYaUMnJAvsQCmw3IDoYwBj/5KUsdtWrXlpNPLm/rxNjat3efMIGFyT7YlDOO4mrVqx3znZ6ExmkOw/8pZvOhfIUKZgxUpfnYgPy17/CsPPjgw8IJ1HfeetOefgTvkSNGyNdffymc5GKC8+OUL18+qWI2GxYumC8YR9WqVY+t89/Nm60TH57deOE1I/TDm2+8Jhib7PrGFojgBv6+NfKAXON8p43gmFy8eJHFkX6sYjY9GAdUTbxUqdJGB1Q2u8S7j5E98hAcf+gPz/OsE5L0YAiTi7Vmw6C0kYdKlSpLSbMpEywTX3zp0r/tWGWBh76M9umV+OQgrK7GjZvIlCmT7av+9eo3iJOlRs0aVh9dceVVUrhwkTjPiPxmnPa84sN9JIExgp7EIMV4zpEju2w2TqBgf8SnC9KiP1YfGafIAeMmEr7Ik1L9QV0E2off+PQetDEu0QFLzKYieQmUQ34jlaswXZw9e45j5pH4xgh0xKdb4CMsBOdJ8vjn1SUJzB05c+WMQxs8O/0fn9w0NA4A7IhTjfOGRQ9zelRUtjjjNFu2aEE+c+fJLZ7nSV6jp2qajVw3pvlGWphug3YXTip5knDC/1PjxGUTDR3Js7A5eMvWLZI9R3YBu+pmI5h8SRm3TufAPydJg3o/rF/jwweZAUPGZkLyz/yPnqpbt551qCUWh6eEQlAOoszmHTT49UOwX1x9YJuc+aeY2QQvYmwav63i6gybG8Lmn8TGVsNGjRLUm7TnecfaW7mMTRi0R+LjPzivYQOGyadfTlJy7mXOIZxsNhSw2bLnyGHHDbqHudbZkH7646PR4YGzHgwYh/HJKnn9IUwvVaxY0Ww4rTAbogukXr36wuYmBzTQlf6yDhs3xnEuOPnHxsLW8ueP9s2xpCNLjN1qR+wqbLSwPiBvMBQx9ipj35WF78T6PjjHBOsMxsPkNGgj7z9wwKwHjur7MHl39XqeZw+jMO+cWrWq1ZfVTztN2OhAf9Bv/rgrF7yis0r57Kow3oNYJ5X3YJsuHtQ5pEc695A3obHtZAd9Sv+S/3jaC5Nt1ig5Ams32vEH2gfj4kfWTEFdkS1bNvHzHKSRceCvL3jvecfqLv849zzPFsHxxnjwr+M9L+aZzeD7A17IFWPU8zzxx6kjbA0Aj345CqPB14Q9vBJc5zNGshk8/GuOxMaIqzNsXucZtPvHNmku0BfQXaduXTPustvDQgnFXTmup9iN5UrSsGEjCdM1+CyC+pdyTs/RDnNAUM+QJywE5cjlCZPBhHQ75cLsHdJdYH3BOgP/B2PMpburn3fSwmzEMDn2846eCdoX1KUhfSEQlcrkZJnqmcw3G6fKlMmThN1lXvfCucmgwEGJIkhI2bOIYUeKV73q1Klrjf4KxuDr0q27DHz5Vbn/gQfjYJk/f/7Y02+ccuGkAsqVQXf48KHYE5YY+nEKJhJBsY0dPUrOO+8CufHmmyVP3rzCyRc5LNahBQ+Hzc5KfNV8N2O69Oje1YZIHMIo6W7dnpdbb7tD5syebY3JsLrhK0fOHGZz8rCwCMtunIZh+XCEzZo1S26/o5U0a9HCZslreDh46JCwG5sQ/Z7nCQ7ALyeMs5NFoUKFrDPmuuuul5f6D5B+A14WFmW2UvMnrN5iZtFz8NBBe7IARZ3TGBAma5L+HztmjGDc3X5nKylhDAuMvYTkiOf3Gfl47PE29oTyt9OmhrYXKYauMBNFkPc8ZtEOf8gAr5y6vC4NfF2au5KP/BgpLi2hK/KWkOwnVDapz3CociK0sFmont24sWCkGzEQTmW3bddeBgx8RTjxmsssGIN1syHC60SkM365EqA/OF4KGlk6t2kz6fNSf3ntjbekfoMGZA0NbAhw+tz/sFr16tL9+R7S8rIrhFPbyHKwDSt7Bw/aMbJt21ZhvPjrSO59sG/D5SKPPSVPP4fJgL9txx/ff2Lx2vque+y48+fhHhwjlQP6q0jhInZjixPHlHchV67cZhwXlkKmDxgr+fLll21bt1odWcEsYMGJ4PIHr45el45Overqa6VDx06Co2v8uHGhOtL2x3HqAtem/xpZf+QWl4/x5y8fvHf8pWR/BNuIJG7xCsgvMsC8GJQrl+Z4C9PFYW2GtRGWL740TjZki8omefPkleA8GSwTNk6CecLilsZUkBvaYkHBWElYt3nCmzbr168THLqUI4TNH8xvnhdldQ7yRj76LNJxS34XwsqF9Wsk+OSJZ55ybaXUNcxeCtMP8bWX3PnH8zyrM/22imsDHINzQ9j8Qz43jsJ0Nt9qx5br27unrDEb/a5+/zXM3kLHRmKPUE9wXsPRmbh8iqTU3JvNOCQYE4eNzXwYu9aEMJ6g1YUcxgEbCY3kj0RWY/MFdF/xEiXsZuiiRQulqbEd/pwzx8yxB6Ro0aIUSTAcj/wnhb8gEYn1fWJzTLA+4mFyGrSRyecPYfLuf54a96nBu5/OlJx7EhrbQdnBbk/mXGfJt2MgINv2QRL/BHUFJ4VdFWF62D2L75rYOHfl0A9h6y9sD3SGm/dc/viuKSWTbN4wFx82Oou3Gmkvn9lEDer8xMYI5QjUhf172Oi+hNbW5E2J4HmeccjmMJuyOSRM12B3BNfwwXYTG2vB/JHG6euEdHuYveOvm3mS+ZJ5kzHmf8a95x3lnXjQRixTpmyidmVS7Ava0HBiEFDnagrgjlL69ZeZcu2118nd99wn9973gDV8F8yfJ02NUfTxoI/kyTaP29OZDN7ixmH2+dix1gHnmsfIq179NEHRceKxUOHCwumUZzu2lyefeFx4vUh8/5o1by7ffjtNnnjsUXnzjdflnHPOFRyunFjt3rWrvPLyAMFZhPLyFYu9rVKlinw+doxs27YtNo0b8jMJvP/+u/LaK6/Ijh3bhXgVs9vU+bln5Zmnn7TfWZtTboAAABAASURBVC1atJgty3fgKOfC+RdcKH37DbChZs1a4v/HDvqwYUPsd1Jd+s8//yQdO7ST57t1FZxcJUuWkhInnSRL/15i23H5ChvHCa8rtmv7tAwfPkzOOfdc9yjOlXx8hmFg/34yeuQI+4xdxNy5c1nan+3QXlavXhXaBpnJGx2d3b7uS5yTrlOnTrE493upjzF2d5FsA3mD9TY+p4lMGD9O2hqcihUrKiXjOcUXH35UXK5cORkxbKjQ3tq1a8TzPGmagBzh2O/V8wV57tmOMvmbb+T002tQzTEBbCLB0BUM4x05Gz50iGmrgz1ZTV7aI61L506ydu1akuKE1WZh9tyzHeS9d96WJk3C+81foFAisu/Pe7z3ixYulE4dO9gx9nz3btK0WTO724xToVfPF+VxM774sYOwdhinjFfGLePX5QkbL5xm5vW+No//T7p16SycInb5uW7dstWmM55x2DY+5xySbWDh++WE8dK+fVvp26eXFClaRDgNHByT7FqzM04bO3bsFHZJbQWBPwnJXiCrlaVg34bJRfXTTrc6ivHJ6/3BesL4Y+Ng7l9/WjlnU4YyftrC5ABZ59uU5I0TPJGbb71N2DWOkx4SKW42QKqfdpp0MuMFfYZOrm50rz9rGL3u+Y4dO+TN11+Tju3bCa/n1KpVS6A12B+NU0AXuDbdNWyshfUH8svJw5gxucYVj72G8Zei/RHbUtwbf//GfSJW5wblt3qIXJ1cvrzwqiiyNm/eXFtNmC4Om0ciHSO2Ut8fvr/1lJnDO5n5uPrpp9tPmjDO/fMk2f3zali/kCexEKnchNXDwsvZFyw4g3lymU0iZCMx3VbWzEHtzeYBY8XVUThkDsYBlDt3bunQ7hkZaeZl8hYK0d/k2WFsCT5LRJ6wEFYurF8jwQceE5L/o+0n7c6NG2ThWWO38IZLUA52hOiH+PrleOYfsPHbKo4T6AnqorD5p3rI2HJ1cOWb1Nhyz7/Q075dQpoLzpZjAzlob4FJr4A9EsZ/2LzGxhh91yuN5l5s5ooVK0nXzs/J22+9aQ8QFDZyHuTJT7/neXbTITEawSpMVh124MR4/OjDD+xcHdR92OLlyp1sNwyxI4uXKC5s7vttDdoIC2F2msuXkA4mDzRF0gfkDQZ46pVA3xcqWEiCc75fNzhsmOdd3WFyGrSRyevX92HyTp7UDGG8+7EOn1+Lms3yqXatE8Y79KbG3JPQ2Kbv/boT+widkty5LrlzLry7EKYrGLtuvmVTJkgjdCPLjC8cUjsC809i49zNn5537Porb968whuTrF3dvOdoje8aqUz6dY2jgTqdfLB2CK7zmYeDOj+xMUKdBHBIyrqQMikV6B/krZdP30NPUP8G2wsba8E8yYmH0eOXowIFC9pPKfrtHX87zMnMl8ybjDH/s7D7oI148OAB628JjjV/WQ7tBdcf/ud6nz4QUOdqCvSD53ly2+13Su06dWNru/yKK42jprnwqknP3n2kX/+Bwo/lYBjddvsd8vgTbeQk40R84MGHhAFNQZyhDz38qJDH8zxpednlMvDlV6X/wJeFH2Qhjwsc2e/47HPm2SvSu+9Lth2ecdSe/L379rPf2aRu2ihsFjwE7knDCdq1+/NS0CgLaHUn6TzPsz/s0+m5LtKpcxd5pm17q0z4LiI89H2pv62Xcl26drffgKTdSAKvSPfq3VeqVDlFoAN6mjVrbh2xnAx9os1T9gQYkwL0+52znncUj+d7vGiNffhw9bj2oQtcnm7bTl7s1UfgLTo6Wu64s7Xtgxd69jLGajnxtwHv5KMOdsnbtu9gXxsizuISPvsPfEWefqadwSIPyTaE1evPf/0NN9m+pG7aoNCdrVoLBjJ0Ui/f0OQZeXhOaHHe+dLt+RcEPriCU0JyRH3duvewp2uRNfJSjwuuTc+LDENXzs+L4526OX3Z3fRB2bLlbFaXRt8iH9ADP/BFBvKRn3LkhR/6jf4jL/SRz5XxvKN09j8i+/GVodzxBMYVEyHyh3zXrVvPVufGEeMPuqAVmqHDZjB/GKeMV8atidrTkeRhsRAcL8jVk089Y8cr4w4HCGUI1MkYhtf+Rs44Ecn4Jp368uTJI9ddf4OVX2hElpnwE2rjwYcetnqFPoB+2uFK3C97rg1OddIWcQL38Ex/0W/+vg2TCz4JwNgiH7zQr7RJoD7S+pu+7O/jDwcxhshTT7e1OiBIm+cdKwcYnvywEPUSoBG9QXssRgnc32nGGc/hmcC9C57nWb3V39Dj8GQsu+fx0Us6uJQoUUKeadfejjdkB0PX8zz7nWfqYwzUqlVb/Dg5XQCPjh6uxFOjP/hMxQAzd9AfTockxl9K94fjj3bpD/oljFf6kDz+MeLkN0yuHK7w9sprbwgY0n+MC/BHDtE5fh3vaAlrw/UrdEAjtEKPC5TltDl9DaYXmA1EFmv8AJ5/nqS8f151dPY3Mu/0p6vT3w7004Z75i/n5Ibn5CMP9FHeTzfpBM/DFomxL8AaeSUfgXtoDOo2yrlAG+TzPM/MdTGfFnDteZ4Xa5O4OZjxxls18Nirz0t2vvW8o/n6mzGGjqVdMLjjzlauKaufaAvaSPS8Y8uF9Wti+FBXQvLP8+QE6HR6DFlAd5UvX+EYeyk+/eDsPnSYax9sqCs58w+y7LdVoA88I51/wsaWoyuxq7PlcBhgp/jtLcZe0B7xvKNy6fhnDAXnNfo7KJ/IDnzBn6MrpeZez/Ps3DrwldcEfXLPffdbmzjIk+fFpT9Io6OLK2OI8cp9mKw67Hi9tVXru+xaAN6cfeB0H+WpB4y4v8PYsPyALffkB5P45m3efOncpZs8bmzqggUKWjuUcgT0grM9XT1gjE5hrJMnEv7CyibW93zWi3Hjn/Np2+kGhw1OCugghMlpmI3s1/eMDYdn0N6izuQE6HS2hr+P6SPiYbz7sQ6bXytUrGjtCNY6YbxTd0rPPYnxHtSdRYoUOUbHgUWkc52/L5xsUx75RYYcPdyTxjP4BlOeIZOsGRkHzO8ExgK6wtHAOAjOxzhA3fiiH5yMUSeBtMTGOfkI2MGsrWibdTzzHnUTZ96Dbj/9lAnG/Tg4mYRHeCU/V+KeF1fX8Izglw83PlknY2t6nneM/ZnYGPG353wNbl730+7XC9BxvIH+dXhRl+PFrbXC+iVYJmysURfBn9fxSDpyBC/cE/z5/PwG6WGuoa8fNz4bHPpBe4e6Ig3+Ninjnx+Qzzx58h4z1pBtP17gE1x/UJeG9IVAijlX0xdbSo0ioAikJgKe5wmvorBASqgdnpPP87yEsukzRSAiBPiMCAvHiDJrplRHQPsj1SHWBhQBRUARSBIC69avl4ED+sk7b78pLS+/3L4Rl6QKNLMikAQENKsioAgoAorAUQTUuXoUC71TBBSBCBHg9AkncdhFS6gIz8lH/oTy6TNFQBFQBBQBRSCVENBqFYEsg0D58uWlY6fOwglVThdnGcaVUUVAEVAEFAFF4AQjoM7VE9wB2rwioAgoAjEI6F9FQBFQBBQBRUARUAQUAUVAEVAEFAFFQBHIaAgk3bma0ThMIr0bNmyQLf/+m8RSqZ999apVKUoXPFInlHMlzr0LpP38009CWLr0b+GD4u5ZWl6hC1qS0+bBgwdlyeLFcX44LCn1LFu2VHbu3BlbJLE4GWkPzFyYN3euQAfPIg3kp559+/bFKUIf0Bezfv1V3K9ExslwJOLHDOyIH3kU8SU+GiKuIJAxuXQEqomNwhN1ksCVOPdpEY4HG0fr8dSBXCAf1JES/DqaUqIu6qAvqBP6oBN6SQ+GxJ4H82tcEVAEFAFFQBFQBBQBReAEIKBNKgKKgCKgCCSKgDpXAxAtmD9Pli5dGkg9NsqvWb737tvi/zW/Y3OlXMqGjRtk2/ZtEVeYGH3w+Ntvs2x9XInbyJE/pP0261fjVD0oE7/+St5+6w05cODAkadxL4M/HmR/7TJuasrEoAta/LVF2t7+/ftl0qRv5L///vMXT/T+8OHD8uMP38vQIZ/JqJEjZMOG9QnG+fVGf6X79++TSd98bdo96pj1P+c+IR72h9ANTZ9+Mli+nDBB/v13s/Tu3VOWL1tGVccEP2ZgR/yYTIkk4PhauXKl/fXcRLJG9Dit5TchohizjF3GSHz5kto/8dUTTHf9EdbHwbzxxSlL39BH8eVJSnpq9Q10JjT+EnueUB8khT/NqwgoAlkHAeVUEVAEFAFFQBFQBBQBRUAROBEIqHM1BPU1a1YLC/uFCxbYp5wYnPnzT/LZp5/I+vXrbNqK5ctl7ty51qmII450Tmj9/NOP9qQkJ7d+mTlTcIrNnzfP1rf0779t2bC05cuXGYfcROvQoy3atJkDf+LLt2rVShn00Qfy1ZcT7KlGP33URZ0fvP+e/PH775amQLWh0bLlygm/zN2q9d2Wp/Xr1snmzZstjTgdt2/fbhyI/8nffy+R6d9+a+9dW36sXOXumZ+O+PgBe/pgyZLFrri94ij1t4fD9/vvv7O8r1mzxubZu2ePjB0z2mKxZ/dumxakm3JTJk+SLVu22JOlU6dMkc2bNtm8/Cle4iRZu3atcS4fkoIFC0liccoQqpxyivDr4UWLFZe69erLaaefbnEBL2iCNj8PnIxFPsAEPqCLeoJh27ZtsnXrFmnVurX9pfNH//e48IvxYZgGy7q4HwM/rzxHdidPmmRxXLhwgeWbdMLvv/8mM6Z/a2UYWpFf1y4yx+lE0nbv3iVjRo+yuMMnZYMhvv5ODfkNtu3iW/79VxYvWizff/edlWvkOL7+oa/8uJHX1RO8unyMQbAggEfIWAgWlSD//gyuXmj095vrs6lTJtsxST7KuXTaXbN6NUnCMzYLEpKxsL5x/Yx8cmIa+Vzh031J4dESYv4gG4wFcIpvfIK7f5w7OuAJXWuq0f8VAUVAEVAEFAFFQBFQBBQBRUARUAQUgXSBQALO1XRB3wkhAidDozPPtA46HDE//fijzJkzR+rUqSsfffiBdV6edFJJKVmypFSpcopxzh2Sv/780zpIRo0aKRs3bBAcUl6UZ19L/3LCeDnzzLNk1KgRgrMDZ1QwbfOmzTJ//jw5t2lT+eGHH2TB/PlxeF+1cqWQhxDMt3XrVhkxbJg0bdZCypQtK3v37RM/fTgmShhn4aUtW8rkyd8IDrI4lUcQ4ZTc3n17xXhm5ZxzmkipUqWMs+0jyZYtmxQrWkxq164juXPnljCsXPVhdITxA+Y4X+gDTre58lxpw9/ezJ9/FpzWjRqdJUOM8xsn5MSJX9tTtjg6dxmHH+WCdEMLDpy5f/0lOJ7+Nk7c/AUK2Kye50n+/PnkiTZP2j6PiopKMO55ni0X9gfchg35TMqUKSN58uSRkSNHSK5cuWIx4z5vvrxC3yxZtMg4MaeHVWPIPyzR0dkN3tH2efHixW1fw0ckfctpzc8+HSy169SRGjVqyq4jTmdbmfkz6ZuJsmfPbuu4JS/eKHAxAAAQAElEQVT14mTFUYfs4bg+p0kTGT/+C1lrnNi//vqL4Gw7t2kze5KWfIM++kiKFStmHLOHLZ+m2tj/qYO+JqSF/NK3Qz77VDihOu6Lz60T1RGTv0B+KVqsqNSqVVvo24T6B3kz4MeReXh1dbnrHuPQx9FcuUoVKWb6ZsuWrXLwwEGpU7eucbLXE5yT8X3KIWz8unrpi2C/0T59g6Nzzpw/BLmtUKGCDBs6xPL59VdfyqZNG+WMMxoKnzkBiw/Nxkr16qfZsTJjelwZS6hvZs/+w+oL5DMqW5Tp20NxdEukPDp+uEYyPpOiV6hTgyKgCCgCioAioAgoAorA8SKg5RUBRUARUASSi0BUcgtm5nJnn32OdZoWL1FCtmzdIkuWLBKcDO++87ZwIpXXaKOzR9uTgzjHKlasKLxivGD+AqlXr77MnfuXdWqcfHJ5m84JrDffeM06WjkNSd5gGnhWqFDROC1LS+XKlWV3wPnFcxeC+aCBk4OfDB4ki42DjhONfvoox7c6cTJt37Y9wbrJm1DAcYuDlhOwu3fFnArNFh1tHatRxgkZhpX4/oXREeQHzLPnyC7lyp0sOIR8xa0zzN/ePIM1v4ZatVo14zArZhylm2T16tVCnTi+ixQpaosH6cZ5iLMcJ9X8eXPl5PLlJUeOHDYvf3BOUwfOMfBMLE6ZsLBjxw7ZtHmTnFq1mnCilZOPOIwdDziRNqxfL/TNenPduXNHWDUJpoVhGiwQbfqogHEe82mBWbN+Nbxmj5MF/r6dNs3ScejgIfG8uA5jsASP4sVLyJ69e4zzf540bHSmxZkrTsCVK/+RkSNGyNdffykrViwXHI5xGjkSoZ5SpUrHynlqyC9O0UsubSnXXHu92XRobsfqkeatgxo8cufJbb+pm1D/INNhsuPqctfNmzaZerNZx3WDBmdI6dKl5cDBA/abxdMNruCzP57PaoTx7+qFzoT6LXfuPAbHKla+PM+zmNMPZzRsKGwuIL9bt2yR1WtW242hmTN/FmTe1R+8BvumcOHCMs9s+gwfNlR27dplx1+0T/dFyqO/nUjGJ/ndGKEPEtMr5NegCCgCWQgBZVURUAQUAUVAEVAEFAFFQBFIRwioczWkMw4eOmi/NYlzKGeOnFK4cBG57rrr5aX+A6TfgJelUqXKcUrhhMUZumjRQmnatJn8OWeOHDSOlaJFi0rBQoXkXJPW56X+8tobb0n9Bg1C0+JUmMQIDpj7HnhQHnu8jT3F9u20qXFq+PPPOYLjrvVd90jdevXiPIskYp2BUdkkb568Mnb0KDnvvAvkxptvljx58x5TPCGsIqUDzD0vSnAY0xfHNOJLKFa8uJCH03w4fyibxzjNSKP84UOH7Gm+MLpPKlnS9vPPP/8kdeomHRcfGfHe5syZU3COHT58yJ54FvMPZ5G52P9xQs6aNUtuv6OVNGvRwqaF/aGefXv3CqccDx8+LJx85hXvSDGlzauuvlY6dOwkp55aVcaPGxenmWrVq0v353tIy8uukGlTpwgngONkCEToZ+cIPnjwoHHW5hBOcrdt114GDHxF2rbrYE/oBoqFRlNDfnFqv/ryAOnRvasM+vADKwNhjYNrQv2DUzRMdoJ1cSpZDouVJxz39NHYMWOk+mmnye13tpISxikdLOPiCfGfWL+5OtyVjQAcrmx8QAO0QFuF8hWkS7fuMvDlV+V+oytc/sSuON27dXtebr3tDpkze7bdLPKXiZRHf5lIx6e/DPKWkA7259V7RUARUAQUAUVAEVAEFAFFQBFQBBQBRSAtEcC5mpbtZYi2Rg4fJu3aPm1PY+KAO/Oss2WqcTg98dij0u+lPrJ79y4pWrSYdUDxLUpOPHLKsmzZslKyVCkpXqK4dcBmy5ZNOFXJ9xTbPP4/6dals/DjR2FpxwPMunVrpVfPF+S5ZzvK5G++kdNPrxGHPhw7c//609L+3YyYV4KLGsfvtKlTBedcqdKlZdiwIcc4Tvgm4lNtHpdOHdtL9dNPN3yVsI7h999/V1575RXZsWO7JbtKlSry+dgxFo8wrGwm8yeMDpN8zP84qzl52KHdM0JfBDP422t8ThOZMH6ctH36SSlWrKjFn5OUnw7+WLp07iRr166xpxZxcgfppt9q1KgpefPmM3gVDTaTInH44MRq965d5RXj7Du7cWPriHQ8ZMsWLbzCPbB/Pxk9coRtEwdZrly57ElDnHsk4iBr0rSp9O71oiBLfDairnEIh2Ea1re8iv/m669Jx/bthNfMa9WqRbU24IDDWdu+fVvp26eXFClaRPLly2efxfeHfuY7u22eeEyoFycguPfq+aI8bsbJ+HFfxFf0mPTUkN+CBQtKx06dpW+/AfLwo/8TnKiuYe6LG2fn52PHCnQn1D+7d++WoOyE9U+hwoWlyimnSufnnpVnjCwyrsqVKycjhg214w45pH031uDZ9TEn2XsFxi95CZx0Bt+wfuN5MHieJ02bNpOPB30kT7Z5XDhxWsBgwecKnjXj+MknHhc+pREsF1+cjYeOHdrJ8926Cp+NKFmylBkrR3VfGI9O/jgh63h0ckw7yEkk49ONERz9yFtQB1OXBkVAEVAEFAFFQBFQBBSBJCOgBRQBRUARUARSGAF1rgYA5ZRprz4vSb/+A6VV67uEU2V837JL1+7Sf+Ar8vQz7YzTNY8UNA4L0i648CJbw+VXXCnXXX+Dvb/jztZy3vkX2HucYk8+9Ywt27X784JTJyyNE63UQSGuxLl3waWRzj3pXImXLVtOunXvYU/W9uzdRypVrhyHPr7D+vwLPeWpp9taZxNlKlSsaPPXrFlLeI25V+++wmcMqJdA3Zy0xTk14OVX5YILLrSOqFtuvU06PddFOnXuIs+0bW9PJ55vnsEbmIRhRX2EMDqghbZ4zpU4Tk9O14E3fUE6z12Ir73rb7hJcGhXq1ZdoBmeuj3/ghQpUkTC6D58+LBs2LBezjnnHFvO1X+8VxxKDzz4kBQ2Djfqatiwken/l6V33372O5+kOR5wTnV89jl5um07ebFXH4FXeED2Hn+iTRynIM5U5BJcnnjyKUGOwjAN61sc+s+0a2/7nD7FoQgdBByMyC51E5BfnKuOB2iiX8h7Z6vWwslt+hkZID/OS/rM8TnQyAtlyO8CceogcE86V+KpIb/UH1/wPE9uu/0Ocfg6usP6p1ChQsfITt68ea1ucOVpx/M8+91c8Oj7Un/bzy3OO1+QP/qXK/LgxlqFChXF9TF4BscvdRIYU8F+ox76Btq4Eidwj+wx/tED0HLjTTdb2W552eVCv/Qf+LLwLWPqdsH1A33BPelciTdr1tzqDE7tP9EmRuagyem+MB6d/PEdZscjDm3qJUQ6Pt0YoT3kjTb7+3QwdWlQBBSBzI6A8qcIKAKKgCKgCCgCioAioAikfwTUuZr++0gpTCUEFi9eJKVKlZLTa9RMpRa02iyDgDKqCCgCioAioAgoAoqAIqAIKAKKgCKgCCgCmR+BEA7VuRoCiiZlDQT49uhZZze2p5OzBsfKpSKgCCgCioAioAgoAoqAIqAIZBUElE9FQBFQBBSBtEFAnatpg7O2oggoAoqAIqAIKAKKgCIQjoCmKgKKgCKgCCgCioAioAgoAhkWAXWuZtiuU8IVAUUg7RHQFhUBRUARUAQUAUVAEVAEFAFFQBFQBBQBRSDzIxA5h+pcjRwrzakIKAKKgCKgCCgCioAioAgoAoqAIqAIpC8ElBpFQBFQBBSBE4qAOldPKPzauCKgCCgCioAioAgoAlkHAeVUEVAEFAFFQBFQBBQBRUARyGwIqHM1s/Wo8qMIKAIpgYDWoQgoAoqAIqAIKAKKgCKgCCgCioAioAgoApkfgePmUJ2rxw2hVqAIKAKKgCKgCCgCioAioAgoAoqAIqAIpDYCWr8ioAgoAopAekRAnavpsVeUJkVAEVAEFAFFQBFQBDIyAkq7IqAIKAKKgCKgCCgCioAikEUQUOdqFuloZVMRUATCEdBURUARUAQUAUVAEVAEFAFFQBFQBBQBRUARyPwIpBaHWdq5+sxTTwph1MgRFt/Bgz6y8S7PdbLx2bP/sHHyLFmyRA4fPhwbHz1qpM3z8ZEyXbs8Z+Oz/zhaZunff8uhQ4diy4wZPcrmGfTRBzate9cuNv7777/ZOO0sXfq3HDx4MDY+dsxom+fDD963ad27xZT5bdYsG6fM8mXL5MD+/bHxz8eOiVOmR/euNv7brF9j86xYsVz2+8p88fnnNs8H779r87zwfHcb//XXX2ycdlasWCH79u2LjY/7IqbMe+++Y9Ne6BFT5peZM22cMiv/+Uf27NkTGx8/7gtb73vvvm3Ter7Qw8Z/mfmzjVNm1aqVccp8OWG8zfPu22/ZPL16vmDjP//0k43HlFklu3fvio27Mm+/9aZNc2V++vEHG6fMmtWr5b///ouNf/Xll7bet996w6b16dXTxn/0lVm7dm2cMhO//srmefON122Zvn162fgP339v47SzzpTZuWNHbNyVeeP1V23aS3162zLffzfDximzfv062b59e2z8m28m2jxvvBZTpl/fPjb+na/Mhg0bTJltsWUmT/rG5nnt1VdsWv9+fW18xvRvbZx2NpoyW7dujY1PnjTJ5nn1lYE2bUC/l2x8+rfTbJwymzZtki1btsTGp06ZbPO8+nJMmYED+tn4t9OOltm8ebNs+fff2DLTpk6xeV4e2N+mvTxwgI2TThuEf//dLJTjnjBt2lSbZ2D/frbMK0fKTDHt85wAXZs2bbTPiUM3hVwZ+CI+ZfKk2DzbDP+bNh4tM2P6dLIIeFHH6wY/EsCTOGHbtm0C3twTZsyIKUO/EH/9tVcoIt9MnBjbDv25ft262Dj9TaaX+va2aW+8/hpRU+ZrG6eenTt3yDpfGeSKTH2NnPH8LSN3xJEp4oSdO3fK2rVrYuv48YfvySLIM8/fevN1G//qywmxeRgHjAeeExgnZOrd60Wbh3FE3F9m9+7dstqMIfITfv75J7JIrxdfsGXefectG58wfryNk4cyq8z45p4w80gZ9ADxd99525ZBTxAn7DX6Az3CPQH9QqYXX3je1vu+0T/E/WXQU//8s8I+pwx6jDzoNeLoOeJffD42Ng9lVixfHhufZXQfeZ43+jOmzHtEBf1KnHDgwAFZZvQv94Tffptl8zzfraut5yOjt0nwl0G/L1u21D6nzB9G/5OH+YD4oI8+JCrMF8QJlGE+4Z7wx++/2zxdzbxD3JVhXiJOYL5asmRxbDvMZxTq2vk5mzb444+ICvMf+QkkLFl8tMyfc2aTJF2ee9aW+WTwxzY+csRwG2/3zFM2vnjRIhunjj/nzLFpz3XqaNM+PVJmxPBhNt7umaft84ULF9g4Zf7660+b9tyzMWU++/QTGx8+bKjN077dMza+cMHRMvPmzrVpz3Zsb/MM+exTGx82dIiNd2zf1sbnz59n47Qzb15MmY7t29m0oUNi8hl2fwAAEABJREFUygw1ZXlOOoXIR5ywwJQnjfqIUz9x2iNO+8ShhzgBOkmDbuLwQRy+iMMncfgmTgAP0sCHOHgRB3Pi4EkcfIkTwJ20dqYfiNMvxF0Z+o04/chzAjJBGvcE+p848kAc+SCOvBAnUAZ54p6AnJEHuSOOHBJHLokTkFfklnsC8kweVwZ5J+63fxgX/jKMG/IwjqiDsUj8t6D9c2C/7U/yuDIfvP+eTXNlGM88J6xYvjyOLYMeoN4PErB/0CfoCMoT0DeUec/oH+JJsX/Qc5RB71EHepA4Af2InuSeMCFo/xj9Shn0Lc8J6OHdPvsHPU0e9DbPI7N/JlBEmB8ow3xBwg9m/iBOYF5hfuGewLxDHuYh4sxLxJmniBOYv/z2zzcTvyaLMN/xvG8k9o+ZRynEvEoZ5lnizLvECczH27b5bZnE7R/m/bj2T0wZ7ATqDLd/Ngp2Bs8J2B/Qgj1C3Nk/06ZOtfJHGnYM9gz3hGmx9s8Amyci+8fURzvUTx20R5z2iROgK8z+gQ+ewxdl/LYM/GMH8pyAfUgeZ/9gPxL3lwFn8CY/gX4gD/1C3NlMx9g/xq7lOcHZP/Q/ceSBOpAp4gTkZq2xn7knIFfkQc6II3fE/WWwZdb67B/klzzIsy2TBPuHcUMZxhF1sK4gTmC8rVq1yvYfccYjeWLtH7NeIc745Tlht7GZGN/cExj35EEPEEcvEEe3ECfs2bNHVpp1FPcEZ/+gb4ijfyjDeow4AT31T5rYP/uF9SdtEtDL0NK9WxeLC3qbOOtYnhPQ7+h57gnof/IwHxBnfiDOfEGcQBnmE+4JzDPkYd4h7sowLxEnMF+xbueewHxGmS7PdbK0Md8RH23W/zwnEGeu457AvElal+Owf5iLqYP5nDqZq4kz3xMnYAeQ1qljB0sbdgJx7AaeY0cQx64gTsDeIK1TIvbPgvnzbZ22TND+MXYPdWAH8TzM/sF+Is+Jsn+wH6EtIfun7dMxvpz47Z85sRhg38IPdRJOnP3TGTLkD2P/QweBcYGsc09wtgzjiDjrCgqxziBOWGbWH6xDuCe4Mh8cY//4/D8paP+w/qJd1mPQhn4izn1WDlnaudq770tCuOba66wM3HbHnTbepVuMk7B27To2Tp4qVaqI53mx8auvudaWuf1Imc5dutl47TpHy1SqXFmioqJiy1x19TU2zx13trZpnTrHOErr1q1n47RTqVJlyZYtW2z8yquutmVatb7LpnV6LqZMvfr1bZwyFSpWlOjs2WPjV1x5VZwyHTt1tvF69RvE5ilfvoJk95W5/IorbJ7Wd91j83R4NsbB3KDBGTZOO+XLl5ccOXLExi+7PKbM3ffca9M6dIwpc0bDhjZOmXInnyy5cuWKjbe87HLbzt333GfT2nXoaONnNGxk45QpW7ZcnDKXXNrS5rnnvvttnrbtOth4ozPPtPGYMmUld+48sXFX5r77H7BprsyZZ51t45QpXaaM5M2bNzZ+8SWX2Hrvu/9Bm/Z023Y2fpavTKlSpeKUufCii22eBx58yJZ56um2Nn5248Y2TjslTZl8+fPHxl2ZBx96xKY9+fQztkzjc5rYOGVOOqmkFChQIDZ+wQUX2jwPPhxTps1TT9v4Ob4yJUqUMGUKxpY57/wLbJ6HH3nUpj3RJsYR0uTcpjZOO8VNmUKFCsXGzzv/fFvmkUcfs2mPt3nSxs9t2szGKVOsWDEpXLhwbLx5i/Nsnkf+F1Pmscfb2HjTZkfLFC1aVAoXKRJbplnzFjbP/x57wqb977HHbZx02iAUKVJUKMc9oVmz5jbPY0+0sWUePVKmhWmf5wToKlasuH1OHLop5MrAF/EW550fm6eg4b9Y8aNlmpx7LlkEvKjjIYMfCecZPIkTChYsKODNPaFJk5gy9Avxhx5+lCJywYUXxrZDf55UsmRsnP4m05NPPWPTHnzoYaKmzEU2Tj358uWXkr4yyBWZkDOe32/kjjgyRZyQL18+KVWqdGwdZ53dWPiHPPP8/gceIioXX3JpbB7GAeOB5wTGCZmeadve5rnPjCPi/jK5c+eWMmYMkZ/QqNGZZJG27TvYMvfce7+NX9qypY2ThzKMb+4JDY+UQQ8Qv+fe+2wZ9ARxQk6jP9Aj3BPOMPqFTO07PGvrvcvoH+L+Muipk08ub59TBj1GHvQacfQc8cuvuDI2D2XKV6gQG69vdB95njX6M6bM3UQF/UqcEB0dLRWN/uWeUK9efZvn2ec623ruNHqbBH8Z9HvFipXsc8rUMfqfPMwHxO+4sxVRYb4gTqBMJTOfcE+oU7euzdPZzDvEXRnmJeIEz/OkSpVTYtthPqNQ567dbNptt99JVJj/yE8gocopR8vUrFWbJOnS7Xlb5tbbbrfxa6+73sZ79o7ZsDnl1FNtnDpq1qpl83Tr3sOm3XKkzHXX32DjPXv3sc+rVq1m45SpUaOmTev2fEyZm2+51cavv+FGm+fFnr1tvGq1o2VOO/10m/Z8jxdtnptuvsXGb7jxJhvv8WIvG69e/TQbp53TTosp0+PFnjbtxptiytxoyvKcdAqRjzihmilPWg9TH3HqJ057xGmfOPQQJ0AnadBNHD6Iwxdx+CQO38QJ4EEa+BAHL+JgThw8iYMvcQK4k0Y/EKdfiLsy9BvxmqYfeU5AJkjjnkD/E0ceiCMfxJEX4gTKeJ5nMSOOnJEHuSPeuUuM/YNcEicgr8gt9wTk2V8GeSde18g/zwmMC38Zxg15GEc8ZywSP8b+ic4eS5sr0/quu22aK8N4pg4C45zxzj0BPUC96AXi6Ani6A3iBPSJvwz6hjzJsX/Qc9SJ3qMO9CBxAvoRPck94dKg/WP0K2XQtzwnoIdz++wf9DR50Ns8j8z+uZQiwvxAGeYLEs428wdxAvMK8wv3BOYd8jAPEWdeIs48RZzA/OW3fy648CKyCPMdz5+KxP4x8yiFmFcp0+aI/cO8S5zAfFywoN+WSdz+Yd6Pa//ElMFOoM5w+6d4HPsH+wPasEco4+yfZs2bW/kjDTsGe4Z7AnYOZbB7iHMlTjpxAvkpxz2B+shD/cRpjzjtEyfEZ//AB8/hizJ+Wwb+sQN5Tmhi7EPyOPsH+5G4vww4gzf5CfQDeegX4s5musD0G3GCtX+MXcs9wdk/9D9x5IE6kCniBOQGm5t7AnJFnqeMnU0cuSPuL4Mtg5zynID8kgd5Jo58E2eMECdQJsz+YdzwnHFEGdYVxAmMt7Jly8b2MeORPLH2j1mvEGf8kp/AuC5r1jfcExj35EEPEEcvEEe3ECfkisf+Yb3Fc/QPZS4z6zHiBPQU+op7AnqMPOg14ug54ug94gTKlE+y/ZNdKvjtn/ox9k+n57pYXNDbtHOlWcfSBgH9XtFn/6D/ycN8wHPmFOLMF8QJlKmULPuniqWDOpjPqJf1PXHmO+JXm/U/cQJx5jruCcybpDGPEmdeJc48S5x5lzjzMHFCzYD948own/PclWG+J07ADqCe7j1esPRiJxDHbuA5dgRx7AriBOwN0ronYv9Uq17d1mnLBO0fY/dQB3YQz3sYu4i43/6pfoLtH+xHaEvI/unVJ8aXQ79AP5hThn4jTp8QJ2DfksY94cTZP10hQ7D/oYPAuEDWuSc4W4ZxRJx1BYVYZxAnVDTjj3UI9wRX5lj7x+f/MeOc8U5+AnqAetELxNETxNEbxAnoE38ZdBR5WH/xnPUYcdZnxLnPyiEqKzOvvCsCikAWQkBZVQQUAUVAEVAEFAFFQBFQBBQBRUARUAQUgcyPQBpzqM7VNAZcm1MEFAFFQBFQBBQBRUARUAQUAUVAEVAEQECDIqAIKAKKQMZHQJ2rGb8PlQNFQBFQBBQBRUARUARSGwGtXxFQBBQBRUARUAQUAUVAEVAEQhBQ52oIKJqkCCgCGRkBpV0RUAQUAUVAEVAEFAFFQBFQBBQBRUARUAQyPwLpg0N1rqaPflAqFAFFQBFQBBQBRUARUAQUAUVAEVAEMisCypcioAgoAopApkVAnauZtmuVMUVAEVAEFAFFQBFQBJKOgJZQBBQBRUARUAQUAUVAEVAEFIHIEVDnauRYaU5FQBFIXwgoNYqAIqAIKAKKgCKgCCgCioAioAgoAoqAIpD5EUjXHKpzNV13jxKnCCgCioAioAgoAoqAIqAIKAKKgCKQcRBQShUBRUARUASyGgLqXM1qPa78KgKKgCKgCCgCioAiAAIaFAFFQBFQBBQBRUARUAQUAUXguBFQ5+pxQ6gVKAKKQGojoPUrAoqAIqAIKAKKgCKgCCgCioAioAgoAopA2iJw6NAhOXDggA1p1XJGbEedqxmx15RmRUARUAQUAUVAEVAEFAFFQBFQBBSBE4mAtq0IKAKKQKZGYN++ffLXn3Pk++9myK+//iKbN2+S/fv3Z2qek8ucOleTi5yWUwQUAUVAEVAEFAFFIEMgoEQqAoqAIqAIKAKKgCKgCCgCkSOAY3Xa1CmydOlS2bJli6xbu1ZmTJ8u69etk8OHD0deURbJqc7VLNLRyqYikCEQUCIVAUVAEVAEFAFFQBFQBBQBRUARUAQUAUXghCHApwAWLlwgu3btOoaGOX/OSblPBBxTe8ZNUOdqxu27ZFG+c+dOWb16tTBYklVBIoWol/ppJ5Gs+lgRUAQUAUVAEVAEFAFFQBFQBBSBdI+AEqgIKAKKQFZCgG+sbt2yJZTlfXv3ppo/KbTBDJKoztUkdtReI0gffPCB3HfffXL33XfLvffeKy+88IJs2rQpoprWr18vvXr1kt9++y1Vj1Jv3bpVFi1aJHv27Imli2PdQ4cOlZ9++ilZbSdEOzsab7/9towdO1ZmzJghI0aMiP0WBw7XcePGycsvvyzO6QqOgwYNkmHDhgl0QeSGDRukT58+8uOPPyZIH2299dZb8sUXX8jBgwcpGhtoa8KECfL666/Lf//9F5ue1jfwl1HlBKz++ecf6d69u9x///0ycODAiOWbsmGyR7qGowgwNtEbixcvPprou0Ouly1bJuvWrbNy7MYW6b5smeYWPTVmzBh56KGH5NFHH7V6Yfv27cnib86cOfLiiy/aTaRkVZABC6H3Jk+ebHUs4w8Wdu/eLeig4cOHC2nvvPOO9O7dW/79918eZ6iAfLz33nvyySefxM4XfgYYF268JOUVJfL+8ccf0rNnT1m7dq2/ynjvwZLxC03pVNbipd3/gDnqo48+kiFDhoRi6s8bvAc38AJzsA8+T+34vHnzpGvXrrJkyZKImoJGaEWfQnuwkN+2mT179jH6Y8GCBfLkk09am485kbEUn35i3CEf27ZtCzaTpDh20aeffmrHNG1t3rzZjt/PP//8GLsnSRUHMqM7UtJmor5p06ZZXY6NTMBehhd48jfvH0v+dO6pJ4wu6sD2Y6544oknrL1J/1LGHxLrU3/elLxHL8DrxIkThXl75cqVsdWnd9pjCfXdREqzr0i6v2V8JmR/pXsGIiCQeb5fv3rqQI8AABAASURBVH4yffp06/xA38e35kJW+/btK063MC4HDBgQu8ZiLE6aNMmOada8Tz31lHz//feCXmSdMH/+fEHfvfHGGzJz5kx7wu3dd98VxgHyEwG5x50l2KesyeHphx9+sPzTAPMGtiGYdO7cOXYdzqvO3bp1k99//13C5gfKpmYAI2ybhPBKzrxyou0TZA4bFP1PAGNkhvkBW5Q+WrFihfTv319Yc+IDwBbDh4DMpSbmCdVN2/hokHPmGfwU4B8sQ76wOSqYLzPEE37xP+GnmYH/pPKgztUkIoYRh5GO465BgwbSqFEjOe200yRnzpwR1US+6tWrS6FChcTzvIjKJDUTkwOKAUXGAsiV5/7PP/8U2s+WLZtLjviaEO0oGRY6a9askapVqwoLFNqjcujB0GUCYweENHBkMkRprVq1yk5+OH1xwrKIoAz5wgJ1UJYTssF8xKGB5yfyQ8vwl1HlhP5o166dzJ07V6pUqSLffPONYDTh1A7rD38a+IfJnj9PzH3W/YtsYPCxEcGVeBANNiFeeeUVa+x6nmf7oUyZMqmmM4Ltp2Uc3fHVV19ZJ0LJkiXlpJNOskYuOjY5dKBbTz/9dMmdO3dyimfIMow7HEejRo0SnIXE//77b8GxivGKbka3FihQQHLkyJHheERG4APdxH2QAf94CRtPwfz+OIvQv/76S8KMZ38+7sHVr98ysqyBEzICrmGYwm98gbJshpyoTUz6mwV9JHMSPJDf6VNoJ80fWAQiAyz2cBJgJ/nrxrlJe+XLl5datWrZOfGll16yTgR/Pdxjf+D4deOQtOSE7NmzS6VKlWTq1Kkya9Ys68z45ZdfpHLlypIc+y0hGkqXLi2nnHJKitTreZ6UKFFC6tevb+26jRs3Su3atQXs/HQHx1KQPp6Dpd+Wo++wGVmYFy9eXKKioqwjPMwpklifBttLqTjy42Rp+fLlsWuDjEB7EIOk0Bwsm17j8ITdlZD9lV5pj5Quxg76Cmfpl19+afUUfDOWGD9uHnVrLnQdz3GgouuQ2++++06Y3xhj1McajrmC9S62Fc5J5BzbAn2Jc4xNDw7HkJfyjHdCpHQnNx+0B/sUhyV6E5sI/c+mBzYQjjtowl6CRtKZ08GmSJEiJ8TGhhbkkcB9GA7owqTMK/QZuoi+oX/D6kztNPrFrYOZA+CtQ4cO9pudzGU8Q4aQUxzfxOkz5Au5S236wuoHNzYInn76aWEOKVWqlN0kQ7bhx1+GvPQLsnMi/Q1+mlLjnr7IlzdfaNWe55l5OKn+JMn0/9S5mswuxsBu3bq13HPPPXLVVVcZ4YqS1157TRo3biw4XR9//HG7K3bLLbcISp8Jh3uUOAteHFechCDv2WefbR0LTEjslDRr1kyamUD9nJK47LLLhJMSO3bskIULF8qDDz4oF1xwgU3DcHVlLr30UmHXh0mOCZUdInYfmSxRAjg3URZMmChcaLzkkkvk2WefFZTalClT5Prrr5err75a2MlEMVN3kyZNhPDqq68KJ1+p96OPPrJp5EcxMpE5KIsWLWoXqkzQtOvSw67QCj4sar7++mt7goYyKKs2bdoIvA8ePNgaB+T93//+J/DJrin1wT87py1atJDnnntOwJD09BISk5PHHntMRo8eLXfeeaeAF7w+8sgjdhfvRMgJuLF7yEQB1sgoO7316tWzC8owOtkNv+KKKwT5Rj7Gjx9vd7SRPeriZBTPqQ+Dj13jpk2byoUXXmjlmNMn11xzjT0ly04rhgDyxXN2yUmjzLnnnivNmzeX6667TpiQoTUjBj4G/vPPP0uuXLmE69atW4UxyuKfcY1MYAT++uuvArbwjvPx22+/FTB88803rXHCuKVvGMt+nQB+GQkXxjsOrgoVKtiTYY4vFuhBnYSeQlaQH2QB/m+99VZ7gg09cuONNwq74sghugDddOWVVwp52CRgwyc964vj7Tf6ngUSMgZ2jD8MQtLYjAIjHGrPPPOMnHHGGXauQp7YsDrettOiPLKC7qf/mQfoV8YFOsKNF5x+TkaYFxhLjKHbb7/d6iicVSyoWHShY7p06WJPh6N/0WFg5OZr9AzGfqtWraRly5bC6VmMbOZA9Bv6DFljHmLR5m/DySptoP84mUL/pAVOx9MGcy+nDbFlWECzoGYBgW1x8cUXW/sDfcRJabDktM2Jkh/GOH3tx5hNGXSi376BTicf3DO/YNM4+4X5LjHM2JjA1nvggQeszQcmbCL7scLGQh6x0ziNg3zQFvQxl0EXMpxYWzz3PE9q1qxpnbnYBdgDZ511lmC/+XUYdNAm8sn8wXhmrPttN94+gX8/JthTtAM9PGPeRncGxxb6g3yRBs/z7IGDO+64w+oXnLa33Xab4AxlwepsOjbRnZ0KVtz7eWBeDLaJnck4hUbqQj45WRQdHW3nykj6FLz8ssxCOqmbC0G6iFMHehbdCo4ff/yxfUsMBxbP0jPt0B8W4qOZvOAP3gTkC33g13/oBOTdL3OMD+Zh8jEvs6bA9qG+tArMjdhdzv5CnnhbhnHDM2d/fG3WI+gHtx5y+hzZY17BSdm1a1d7wAb7C2cRa7TgOpA5OLk6ILmY0G/IHWMbp5Ub69THPXOcf82Fs5G1KGMDPNBrBQsWtBsunudRzDody5UrZ20pxjb2GXJ98skn23UpfY0dx1zMHMJmJYczqNtWkIp/6Dd/n/p1B2tu1tvwhTMVMvLnzy916tSxB0iwCdmcqVatmtVRPE/LAIZgRn9gR2BzMHb8dseHH35o1+RuXmEOC9oq2CwcqOLAl5NH+j8teYmvLbcOvvbaawVdzVyaL18+Kzdgz7hhMxL+eMZBkvjqSu10MGOMQAM6rl27dta3gJMVuQ76JRw9zJPx2YBOZ3DKlf52ZTLKlT6rasZHGL2nVq1qdUPYs6ycps7VZPQ+gwND95xzzrELVI69o7QxrHC2okg8z0v09QLPizGeOS6PsnSTIcYoBju7ixikl19+uWD4Mknyuj2TFYqVgUqa53lSo0YNwYBFwTKRNGzYUFAON9xwg+TNm9fSwsTHaQgcrCwSWeg9/PDD1hBmccHiDycaBjz3GAWe59lTBxiMKG12MAicQmjbtq2Ql8UVO1IOStogMFmgqFx62BUsceSCHZMzeTAMWExgfONAoX6wwVGCwxdDiJMW1M2imckI3FF8OBSok3pOdICOpMoJPAXp9jzPLrLSQk5oG7qRsTx58thNAxZ4OOH9J94cnUyM9BWGMg4E5OLMM8+0sodhyq42DkLGCrvHjBWMLk5BM9HWrVvXTrA4TKkTRwiGBju4OMqgAZlHJpiMce4yNjDooDWjBXhETpFj+hOjkAU44xanDY4CxmDZsmXtCXAW5ZzChE8wwwAGH8Y4xiJ5GRf0l9MJjAfyZ5QA7c2aNbMOLuSIwEIbnYIegkf0DPfoFCZ65BHH/3nnnWdPYmJA4yBA/jD6wRn9ibxhRLNoRycF9QULQoyijIJVJHSyyECfTps2zWZHXzPO0JmMORwxYMsmDmk2Uwb7w5yGfkEPsMhlQ483JhgvXJ2MYAhzEprNSXitYBz4LKKZT9ymz0UXXWRP7CEzQRjQWSxskB10DwtOnNLMrbTPAp1yLIp4BdjfBhhDB3MYTq+RI0faTbNgG8cTT42y6Fkw6dixo+BEZtMThzU6Cp3FWOREJeMSWwfeGMOpQUskdQYxRp8G7RtkgoB8QDNy4LdfsHUiacvloU3umZ/8WGF/UD/6G9sLx5F/LsMeYP6jbCSB+tlEwLGD/Qb9OEbQ8c7mwXYsXLiw3HXXXdK6dWvBLmR+8Lyjthsyi7PPb/PhYAijITi2mKvC8iUlDZ5p32/TwYOzUxlLjCk/D9iDjC1/O8TR1+CCzLEQx1nLHBlJn+K0oD/8slysWDFr5/jbSc49ehZbCZ7AG5qYd5izPc+zNnh6pT0+fv14Y2/06NHDyhebGpThNBprA3hFT/r1X9g4RJZ4C4o1DrLKfI0Opa60CPATtL9wrtFffrsKRxvzCjoOfRe0PZhXGOfMqzi0sM0Y24xF5l7GJs89z7OfZ0PmnD1LPsZDavKLPkMHsCbkbSAcdcgebWLfB9dcnudZRypjn7mR/MgyJzkpQwA77Cz00c0332wP0ND/YMXnrdBLyAFzJnqQupAHyqZmgK5gn+KkI5120cHYk2wI0tekoTvoO3Qq/KJfOWmflrIIHQR0MjZb8+bNBTsY3YTtwHhydgdzMli7eQV7h7L+QF5sXSePrJvYRPbnORH3yBsyz+EY5lxkgtPPOOrZ2KKv0JHoC/oCnYCddSJodW1CM7LAuAZXaEcX4Ivwz2GMEydn6MT4bEDWK+gMxhTzhGsnI105Tdy8eQspauZLLypKmINr1qwllSpVtg7zjMRLWtAalRaNZLY2GBwMNnYo+a7MxRdfbE9WMhGx2Me4Ik9ifJMHpcIuKE5UTlyQhoJkp6NixYrCBEBbCDKOGE6RoIBom4mCEwq0w6v+5GN3hV0gaMF4RpExkZAHJYFxycIAQ5SJkhMD7PJh9FAfC0CMCu5xZHieZz8jAI8sTqgHxcPkjZGEsmEyxWHLMwLPaQfFRDy+AK84bCkLP0xuKFwcaSgw2mQSJ43JBnwqVaokDhvaAQ9OYvFtIRx5GIDOiIiv3bRKhz/6BN4ykpwkBR8cWUxCyAKOKmTMyR6yuHHjRsG4ox9ZaCBr9DfyjiGB/NO/nH5ggwA5RKaRP+rklBq7iBijhQoVsifDmahYVCWFzvSSl00MDAr4RHa5Ekd2MUxxkOLEQQcwfsGOK/R7nidM8BiEnJZDJ+Bcoh6/TuAbb4wNymSUwLjGCc+3lMGBV27pe+TAr5PgHb2CrkCeMDgxWDCeMe6RJ3CBb3QUBgGnLMCVRRLY+PUFRjX6hvwZPXhezAKJhSunKpEb8EEP4XzBQGdMYnDzajFOIfJmRL4LGV3AGx8siuk/5jT4ZbzAp19GcuXKZb9RiWMZJw7zIc5QyjD/IBfkCcOBuRSZu+mmm+xbHWwC0QZtMbeCLeVYwDHv+NtA1zk60G+0wRxG/vQckA82KjiVxVhh8ceijjmZb6KzkIYXZIpFHrrc82JON50IvoIYo2OD9g39RaDvkA90A/OLs1+QoeTQzlzmx4r+pX4cC4w15AwdRlvoM+YyZCrStjwvxv5C77tNS/Q9/eJsHnQYMooDhzT6ifmSNrALsaMojz3pt/kYB+QJhuDYgsdgnqTGkSHoghZsAeZ8FqPOVmAsYUeG8RBJW8x3kfQp45XFO7Q4WUYPRNJGYnmggRN/bEbgqGNep885keUW4GF1UO5E0x5GVzANuWbeQP6CawM2sIL6j7EQHIfIFmOQDWFOc4KL56Wd7kA30C/YXfDBlfHLPMkYcnYVDnfGbUK2B7YvJ3H5diuHa5BfAjLt1oGe59lveVNXcnVAsB8SiyNPbFygaziJytjDYccchfwz5zGmWZdgRzEWqRM9ju3Fm3R/kDzBAAAQAElEQVQ4K3mGPc8zgud59vNUfJKDtwRJYwMEmcCuQs7PP/98e7KetQC2aVo4ycL6lD52a1D6AvuYDULoQ449z7OfV2EOw+4EMxx+4ANfaRk4BIDeQP4I3ONw5N5vdzDGmFfYhPIfdHG0wm9QHhmT7vmJuoIp62DezONNXNboyOWpp55qT/YzBpkX0Ck4K/EzYF+cKHrja5dxxLwBrW4Owy/h8sMHeMdnA7JecWPNlclIV/qxYKFC0qhhI7n00pZmI6C5VDT+GOyvBPjIso/UuZrMrkfRMSETuEfZsSjBoHCGOsYrSptFFgY1k0CwOSY5DGGCfyIL5iOOcKNcOQXIj2LxOhRGs+clbpxQFkMHGqGHSRSjAEcOJ+Yw0KkbJwS70+y8MjnSbjCwYGBXjIUmr7rBuz8P9aPoKU+7/mfBexYgTH4s0jgBg1LF2MVBgjMZYwVscKaBJzhiJHClLmhmcn/++eeF149QfJTnWXoIyAYyQuAerOgDJyee59ldH9LgCwWNzARpTys5oV2wxuhlksfoZxHCq/vQEKQT/HFe8eF4+ofTYOShHs/zhAUt44F+RC5c/1I/eVxwcc/z7I4YBiqvNfJ9HiYy2nF5M/KVsYMBgYyyQGbMs+CFJ7BmssZ5gSyQFgw4OVgcYizjgMUgBhu/TsDhlNi4C9Z7IuMYJDhGwYHTHpzUR24YB/Dm10kYln5aGU8sFjAqkTsw8bwYfYhjFd3BIoqFBot56vPrCxz1mck4YOHA6TYWsThPWST68fK8GH3DeCSAj/95Rr33vJg+D6OfuYTxgG514wqcmKNIQy8xN5MHmSPO/EIa4xO9xvzI+GTMkifYDnqN8tTn2qDdYL70HkdXYw+AASdgsBM8z7PfQeYVuU6dOtlPsnA6y+ns9MYT/QDdfvsGZ4OjE33ASZr47BeXL+wKzyyweGMIGeJ0eBArzzsqi8iAfy5DlzE2w+qOL425AvkiII9BHYbjHnuMV3A5bRwc89QbhgnOEPjheWoH9DRYBG061y666LPPPrPOm/h4IC9YwB+bkfQjb85wQpiykfYpzj2/LHOKjzmI+o8ngDEOA+xsdDD9gX2Mk8rzYvRueqU9Pr79eDO/snmJ3IOh58WVc/j36z/yBcchJ+FxcGFTYqfw1hOOlvjaT+n0MPvr119/td9n99tVOE4ZZ4xXtx7y2x7MAXwGgDdheIOGudbzYvoYnJBnbHzPO9aepc6k6oCk4ED72If0B2OEeYzxgo1EPWFrLtIZo6wncSLBPxuvnne0j8nD2oBDEDjAGM/0NxsjyANrONY5bOgwZ3KiFZ1FudQM8fUpetrzPEEGkVvGpv/gE30AvTj1cKxiS6cmnWF1o3ewe7EZcKaiH7nHuUr/+e0Op6u5gi8yyNyDrcK8zZzkl0fKh7V5ItJY+4I1tjd0I2PoR8YY+hK7H38BOoP0E0m753nCnI1cgClrB3wtbAYhz/QR4xvbmfHg8GS9Ad2MCfqQdMYI18wUcuTMKdghXOE3M/GWkryoczUZaKIcMORwaKC0+e4byoOq+JYQO2Es3DCkOJHFLh9OIiZb8riAYuXkBOWZADmB5XlxJzOXlysDFWcACwWO12NQMrHwzAXP8+z3L9gxxFHDCSY30FFiBHYboR+aXn75ZYFOnBI4OTm1inHLKxQoQFev/4rjA0ODnU9et0SxY4SxCwg/vNqNoUJb/nJh9wxSXoXm20tMyuRBgWGcsouMIYICwxADa3YkSWNCYmBzipUyfCeJH9dg8QsdvGZBP4Arz09EiFROOFHieZ59rY9XQZAdP71pLSfQw6vZnCK89NJL7WtgfGvOySev7kEn2OIo5HtbOEJxxiJHGGbIHulMphgtjAvKYIQygXqe52fRyqxLwNDBIMJhywIZIxYMPC9uGZc/o1yRB17VwknNt0J5dRX+iCOzjG90Ad935CQEYxgZZtfd8Ygxwok9MGZMYAQEdQJOIAwwVya9X+GfhT4OfE4R8tkPZIDXpII6CYPGz4/neYLRjLGP8YZe4rnneYLuRWegK9Ex6CZOf/Hc6QsWHRkJK2hPKHieZ79zyCkZNqswwv35iYMx+pNTEehT//OMcu95cXUBfLFYYrygk/x8sCHBmGFeQ0/hjGcRySmC9u3bixuDLA6RGf98zfhCB6K7OHnAqR3GsdNvzJGeF+N8DLbBItZPx3Hdp1JheMEWcLYMm60slFncgRf6Cj3PSSQ2MMEGOwb9DF4s5hhXwTkrlciNqFoWP/Dkt2+Y05x8YCOgJ/z2C44FbBHsEOwlFlbYTixeXaNszvBJGuSBccNrvugcP1boEvQ48sj8R5tg5Z/LjgcraOSND2hyOow3PbCdsLtwBEE7z/2BOSGISYUKFeLMuy6/58UdWy49uVfP84Q5P2jT4XRk3mMs8WYPY8/Pg+fFLHL9thz9xOYbOPPKM85L+MAOjKRPeVOLzQO/LDPXYEsmlz9/OehjkY2jAHrQNawNPM+zn69Jz7T7+XD38OOnmc+C4EwDM5eHa5iOxY4Pyhz6Bl2Kc5tvXiO3yAB1pHagbfQZ9kbQ/sKJxbzo7Cr6LyHbA3lB7qCZTShOKyOT8EMaBw5YnzHWSUtJHUD9CQVOQqKT+HY/4wqdhh2OHQ0G6BDsIdKhzdXleZ79FBW8Y8cz97lnXOEPuwH9h52KjmNMMw9QP+PXyQYynxZOMviJr085pADd6B4O3vAmBv1LGoE1K3YA6xPsROSV9LQMzDXoNz6pxlqa18r5zAlOPexfxgp2B4epmHfBnHkJBzp4Mx8zz2GHOHvDySPYsFZnPqCMfy5LSx6hAz3A6VU+IYLeR77QGehIZBCbgzFCHBlKS/qCbXmeJ6wToBE9xVgBQ/qIw1t+vwTyg/zTh3wShHLYTc7OdH0SbEPjmR+BqMzPYspyiALGwGDSQhly7dKli/3RAeIs7jgRgeLGKYgBTBrf7MGw4zV/Tn8wKFGUfCwdBfr+++/bb96wQ0IaygZFhNGIo9K1wWTG4KZOHKEs6FwZJg4GNUqZ+qmXSQWHDChADwsCJht2jvkGFt8kZJLFQQFfKEEWS3yXDuXt6oYfJkxo5zMGKHB2cqCDhQOTK5M55Vi08volip12wwI4cjqWSZpJnAkdpQpe/JAGjgHogwcWv7TNogLDmN1u2gUnFDLYkZfXPjjFgCOQPK4fwtpP7TT4A0/kA7ng6vqQOPQ7+uhfFnrwipzwAW3wBGv6Ma3lBOMLxwvGIXTTz8ghNPnpxDHBAgc5xFFIfk6ZMnnCC7LHBOpkhT5hcmLS4ocokBNkCTmnf8GDHwuhDIsf6sMAx3hgkUIZnqV236VW/Z7n2W/nIs+MN9rhiqHPmGUxDkaMP8YpEzv440R145DFDic/GLMs7DHygzoBQ9HzUnaBDK2pFXBGwB/fAqW/+V4XTgJkgjHk10nscDMuwMTzYnjEuEE2+H40ug5ciONwZSyhLxlXfPMI/evXF+gpxldq8ZZW9cIDcoHMgBs6BVx4DYuxjAGL/gETnuEk4vUlHPgsbpGjtKI1Oe2gT/mRBr7Th36hf9Ef6CWc5+gF5j7GC0a8X0Y4mcxcw9giUA8Y4SjltU/mDhYvjEXmH3Qz8sJ8zQKROQUZRA/yuQpwdvqNkzDQwlwZbAOcoYM8nAJy+CeH/9QoA6aMLzBjTuIKjWysgQm2AViwmYlcMY7Q8zzD7mDRAU7Mt8hfatAYX52cnqLP0HVBjHEUo0uhEx7Qlci9kw9Oero5Cf6wX9AZXLGLsDMox4k0Z8MwfnitEYyY73h9nYWUs1PIT13oExaIyA70YZ/45zLmTHRUfHyFpbt+oh+Ym6HFr8OYc3EyItvIKH2JDYU+xEbCdmN8BDHB5qI9xj4ONH4s0c2z/rGFHiFfUgPt0j50gCPjhj5h7DAHYq9iCxBHNzP3+3mAFmSRNGwD6oMG6IYXMKcsDgac55H0KbYGfeCXZZxqnhczl1D/8QSc6egXeGVsEffXl55p99Ppv3c0gzXzMzoQW505m/6lX8J0LLqTfqLP6SvGIY4ixgnyi+7AtmNd4m8vte49L377C7uCPoNGdAEOcvoPvY89xrqGPOgaZ3ugU0iHF3hCvzDO0AFsUoERcytruePVAUnBhHHFWMCmZGyzvsLhw1hi3g9bc6HPyQvN/Ngb9GNrunbR7+g6dAs6EDmgT9ET2G+McfinL9E96D8OY7jyqXX1vPj7lHHNWMdGABMcXdCEkxXHuOd59jNb9Dk6H/5Ti8746kW3M444UAHejCNsHA4YsAZA/tDpjDnkElyZV8JsFfgMyiO2B/3kn8vioyU10uGPcYTMME74fBf6mvmA/mBcwCfjjXmMOH2VGrQkpU7kmLUDOgqbh3UvmKMj0GfoQuYwxjZOV+Yo+HDzMHHmAWcDOp2RFBoyWl6lNy4C6lyNi0eiMRQwxgZGIQt1rkyyKEYmGQZgoUKFYushjV1e8hCYbMnDopZM5CWdfExgKH0mOOrDOOFUKc8ow4CnDMYudaKggmVwgLETB51M9Bid5KEcgbZQBrSPkc5kwz3PKMNkSVu0TzlHj+d5guLnGTTTNgsH6OD1D2gkUB+LANqhzvgCbYEjNHJPPlc/xgBpPGcR5fgmD7TSHu2i2DzPsz/YBS8oZc+LeTUHHMDR81LGaKbtpARHP/IRiZzQp/AKbizUWYCBNfzSLpjzDIz9/UI/pYacQD8TA/TTD8ShI0gniz0mSSZ+ZAXayEu/OtlzskJ9PKc/4Q1ekG/6Cj7oL1cHcRwSrm1XhkkYOjJi8DxPwIr+YkECD+BHnHTwQLbBCQxdHMzBBXw8L0bekREwog4CeRgTYE08IwbGP/1NXzv6wcGvk8iD7DAe/HlwaDD+SaM8eZAV5A2sGDsOL8aWX19QJjME+GcsIVPwA3bIEtggFw4T3nzACMexCC5uYUWZ9BrghTGCU5S+hxfGB3LP+KFviTN+wIHn5HP88Jw0+OWedGQDfJAF0lkIUAfjiDiBuGub+Q4ciTv95uZzZI16/W34ZRWZ4xkbm7SdHgJ8MN7Q8f45ChxIZy4HC/QOMsU4Qs/TB57n2VfDwN7Nw2nJE/1C3zn86Ws/xvQH/QoPbg6lDPJBXvqR/oQ/0niG3UGf00eMGfhFRuCL/MzPYEU6eJDuMKQd6gIr0pBL6gJL5MI/l1EuKYH66A9o4p6y8Ap/yLrnefZUJPLleGJe9c8ZlAnDhHTPizl5DV8OT/CAB/oX+smX1OB5noCHswOgHT7AER1NfaS5sQR9fh6ghXkSnUY9nnfUlqM8mFMX/UVd9JHjP6E+hR949csy5VMigBu4M0aYt+AvWG96pT1Ipz8OzWBN/8ET4wI+/f0CrvQfcs895elT5JS+cuOQ8YejknzoSPKlRfA8L0H7CzlCLhzt8EkfwhNp0Mo99Dt6GX/wwtinLCfEcbTiEPM8TziFCAaUPx4d4NqL5Ap9YIsskh8+GGOMI8Yi96TxXyXw4gAAEABJREFUzPGE7iNOv9LHjH3i/gCvjBl0IHnIy3PPi7FrnX5CN9EWdfM8NYPnxbSNnkJX0Ba6mTg00l9+XpBjPzbQCK0OK8qnZUA2oMfhT9vQSxo4YvOg09Bt/mfMK9CM3JGXQJw+8ssjcke/IJuuv6gnrQJyRj8gM9CFb8LzYvQ49KBD4N3zPIFv8pKeVvQl1A7YgSsyD93kdfygC5El0pA7ZAhdiDwhc5SjvIszJsmrIesgEJV1WE0bThlo7MCz0+QGX1jLTOScnGHHj8kgLE9mSUNZcsKRnR5nYGUW3pLLh8pJcpHTcoqAIpBcBDAOOenM69z8kAefUmEBmdz6tFxKI6D1KQKKgCKgCGREBHCqcKqTuZXT7Zys97wYZ1JG5EdpVgQUAUVAEUg6AupcTTpmWiIZCLCDw86a56mhkQz40lcRpUYRUAQUAUVAEVAEFAFFQBFQBBQBRUARUAQyPwLKYUQIqHM1Ipg0kyKQPhHg4/y8gjRkyBDhh8WOl0p+OIqP+/MjE3xAnQ+sswNP+vHWnRXL80uT3bt3F759yffH+DB6pDjw402LFi0Sfn0y0jL+fPSZ60t+jMD/LLXvkUu+9cT3lvgOEd9s5McQ+JXN1JApP6/ILt+lor2U4Ju6+dYzP/DGDwekFHYnEqOUHtuphVFKYb1gwQLhu2N8c46xyLfj+DGJsPr54QfGHT8aEfY8o6Tx68N8/gF++dYk3zROzhzBD1JMmDBBOOWM3CSF/7Vr1wrf8OMH61JiLCal7ayQd82aNfYH2fieHT9iFzZXx9d/6bVv4qM3K/RneuTRP0+hP5nPeQuNV+CZY/nWJt+N5FvE6IdJkyYJcfIS0Lv8KCdlKItNwHfmsY1Si19XL7Lk6KFtvmWJLkuOHnR16jX9IMAcjj3JHMe3PJm3w+YZfowwJW3CtEAAGeWbn3zzl/u0aDM5bWBn8L3yzz//XLADsZ/4AS3sBcY8P7jor5c8SV2XpEX/8QNofD8fnYYMLV26VPg+L/MqvKDb/HwkZ302Z84cQfcFMfHXq/eZAwF1rmaOflQusigCTFT8+vGKFSsEQ/J4YcD5xQ93MFF6nid8u4hv9nienjhOKrb8amu7du2EXzMFx2+++UaYqCN10LFwZnJPrmPC35fISVLpP578tIcBhUHC9xz5thQ/FjR79mzh+0QpLVN+XvnkBt954ztHnnf8couhhTGE4c6v/x4PLv6yJxIjz0vZsZ1aGPnxOp57FmHz588XvtPJt78Yi3y6JzgW4QPjmh8Ewfl0PG0mUjZVH+MYxoGMHucbYHwOgrGXXPnle2J8M5BP/CSFcBYgfON3y5YtSSmmeSNAgPkepxWBb8Ixx4TpVWSauQT9tX///tia03PfJFfeYpnTmxRDwD9P8Zo7PzTG/Ipdw6Ypzle+DYmTi01I9Cb2KN9Z5Uff+AFC3lxD//L2GvYAjgv0L46ZFCM0pCJkH8cM9PB9SsYHP04zbdq0FLGXQ5rUpDRCANuSHyAcMWKEtSmXL19uHVfIX5AEZJR5aPPmzcFH6TbOIQE2ywjcp1dC+TYscxGbGNhZ9MN3330nfIud78Vi+/tp99vq6Bb/s/ju06L/WC+AM7RjP2EHMmfyneIw24c5NSnrM3QRB2X+/PNPCdqd8fGt6RkXAXWuZty+U8oVgXgRYOHEaVZ+vIxfAebkFoodxym/+vnYY4/JrFmzhFOv/Hoyv3DKQhxHHt+L4qP806dPl6+++kp+/vlnwUBld/Liiy8WTiJhwLz77rvCj+FceumlQhsLFy4UJpB4icpiDzjZwWIWbDi9wY4lCw1Or/qxBNsZM2ZI06ZNBSxvvfVWmTp1qg1g2r9/f/nhhx/kmmuusXlatGghnFTiVEjjxo2F3VYWDxg2/v4dN26cuL7EYDgRfYMj66677pIHHnhA+JEPFlVOpnA+I0vI1IMPPig4CaC3VatW0rJlS0EGN27cKH45ZoHG90L9WHEijx1hylKGhdPw4cOFnWgcTH4ZxcDmBHGHDh2E/unUqZP069fPng5mLPA9Uk64YAAxXnjWvHlzGTx4sN2VTw0RPhEYgSH9AOZBjMD4yy+/lDvvvFMwlOH9kUceERzMJwqjlMCdb6BfddVVVha5YhzjcPSPI8YbvKMvBwwYYGUkyPOJGEdJ5R8nKg5NnBuMPcYZesjzPKvz/XKO7vDrFuYG9BULUcYT5Rlj48ePF8ajX8cw7pAXxi/zCrLEopexeMMNN0grM5bT4oRaUvHJDPlxTCGryPHMmTOF8ezmat6WYJ7gNBfzi+MX2U1vfcNiGznDVuHHUEePHm1tDuQNXR7U9Sx8sVWuvPJKYa5kowR7JD6eHe96PT4EmKdat24t99xzj4A9ugBnJQ7WdmYTGVnDKU4rfMebvmQu5crcz6Zns2bNhJOrN998s6CfduzYQfZUDZ7nCfQgK+gpfuwMncT8H5QZxhK60tkk6L02bdoITmXsiJdfflmgGacL6fxgFfMjWHCCF/6w4aiDtGB9jM+gvlRHS/K6H70BvvyeB/MV9jU6BB2HPX377bcLsoct7XfiBddG9Af20LnnnivNja133XXXCXZi8qhKmVI4K5lbWSsgR9BDGvzyFsoZZ5xhZZI3U0607uOHmxgf0LZ8+XLBpuK3VRjvnGZfuXKlMDZYZxI4zcochM5nzsIuwcbCDkG/jBkzxtoo5HXrUtZRKYNs/LXgXOWHt9g0AtPff/9d0BUcEnFzkV9G4A17kTXCxx9/fIy9vGTJEmGTns0o9M4vv/ySwdbH8WOlTxJHQJ2riWOkORSBDIUAxgUTHJPXOeecIxgh7733nrBQ4WQBC+l69eoJP6TGSa62bdvKWWedJbx+wi4jH+Vn8c2uI4xT38SJEwUDBMPxxx9/FCYbJnuMaxbQW7duFRZ6aTEJQlNGCODDSS9Oa3ByjJMcF110kcXRjyV9gvHHDjDGBL+YyW48J5H4ZVecFJxMwli55JJLBKOeX7Ckro4dOwqOIBaYOGCpy/UvZV1fsjDyvOM/xZlc3OEf+l15sIFWZInFFvKXK1cua1Qhlzj2wA1Dxy/HfGoA49iPFUYOvzTqeOXq2uHql9Gvv/461EmKkcQJgRtvvFFoF+csfUTAMEoL/NISIze2wYfgxwiDF+cc6QTGP1eMxRONEXSkRHCySF/7xxGbECxcwINxx8IgyDPylxI0pGYdjA90NQtLnFM4OZgTWEgG+cFZBR7olieeeEJwyrFQYkHH6Q02hBibyAEbcoxbp2PQW/yAC3qOhSyv3OJAYMyivxjH/HhnavKaVetmswBZBWf6Gv1BH+EQou9wguEEmjJlSuwpPTbg0lPfQC+OYRxUOOxwjuCggxfXr8iymxfR9TgdmAdYCLMJx3yBnvbzPHny5FA97+rUa9IQYL5mTsSeROZwhjBHoBc4lUof4Hhgs5e+Q28gkzhdsC9xIHL6jA155BLnI3Mqdk3SKAnkjiCKjCEbOHiwNXjTC7pwwJEOPYwTbFwcO36bBLsCfrDdKIs+JTCG2HzCGYfdjCPG8zypUaOG4OyjDuQ6WF/+/PklqC+hIQI2NEsAAWSSvkU/eJ4nzNlXX321dWBxiho9UqFCBcEByYlEipOfeZD+Q5ZZG6FLmNOZp5iv2GzFBif/iQqMF+ZR5KuZ2ZBAntjsZ+MJXtjshj/4OdG6z/M84e0Y+oHNemwExgGyDn1g6HmesGbBMYy9hY3OGpPT5Dx3+bhnvAXXpWyE8Cw1AzYQp+rZtIQPnKqsk0l37ToZ4cAI8sMaCzsRZ7LL43hBJzJH4WBFR7Kmw9Zy+fSauRGIytzsKXeKQNZDAOXOaZWSJUsKJwRYgOD85CQfThUWwRgRTHDsivKqOgYihgaLZCZFynIFPYwYdvKYaDAc2YkjzsIagwajmkmShRsGN2U0hCMAPjguwrBk55TTESxe+MYSCxcMFjBmcibg6KA/CxcubE+l8loKiwVOU3D19y8TO31IX7IQD6foxKR6nicYsCxQeLUL2eTEG4bNTTfdJCymceBgUEK/X45ZpAWxwgByvGIA+bkCP7+MIs/+54wX+gSZZix8//33wskWTtawuMKIYiGI0ecvl9r3npd6GIGVn/5IMAIfQnrCyM9Dcu6RJU5RuHGEDkS2wAe5g1+Cn2fGWlLaOhF5Pc8TZB5HKt+aQ+/g0GCzIsgP487pFk5i4SBB7nFkMS7QOcwL8MHJFL+OYQxz4oTFCK/bUjdjB/2FQ4LTJ0WKFKGohhRGAJ0Htuh2TgZ6nmedqODPXMCJGjZE6DPmappn85OQXvrG8zxhnOUyG2uMMZyi8AWtLjAe/fMiGx5sAt9xxx32ZBobc6T5eWZhjAy6OvR6fAgw96FPGOM4SC+++GLxvPg3a3H49+7dW8jL5iT9iw4hHYcEcU66s7l1fJRFVhrnBw4fcmO/8qovessvM8RxWPltEmQR3nHGsumEMxgbhTxggF3CqVjsbermcwngxGcSmEtwEpHX2TjoYdrx60tkN2iTUJeGyBDAfvPnxG5D31177bXWjkTuWP+4PPQVOoe+w5bmGXYAeoa5j01GdKrLfyKuvNWFExhZI3CPnDBX81ktHJS8qo7cIE9+OT4Ruo9xgV2A85eNCr/NAH6e5wljgzHDM2dfBW118tKfOFOZD9y6NC10ued59vMSrK1wvoMtNHveUT3nZISNI3QF6zOuOFKh3R8Y67ypx0ldNu3RB8ilP4/eZ14E1LmaeftWOcuiCHieJ0xeTEgodIwHjFkMBiYtdj5xZvHqM6cRrrvuOuFkE693eN7RicTB53meUBanAvXh8KJ+jE6XR6/HIgBmGAoYRuCOgc3pCXCOBEvPi+kL6vDXTr9yeox+ZVcUo4a+wFChHde/OLv95U7UPYt5ToZi9OK08bwYvnAI8Eohr+ZzeoOdevjAOIQPDBOMF/hF7uAXOWbBE+TF82LqDKYH457nCcY29YEP/QC+LPJwVNA/fDIAw5v+40QD+ZB58kkq/UtPGMEiGLHL7ucdh8aJxAi6jjfQhyx2582bJ4wXTvMjV24ced5ROfI8z55i9vPMxhQG9vHSkdrlOfnCKVIWkv9n7zwAfa7eP/4cyt4jpEFKSYVISoOmlHbahaZ/S3sX7dJOe6H6tTWUpjKKRCESRWgge2/1/74O5+tzP8733u+997vvo879fj5nPs/7rOc85znng4ITRQaLBfpOmB/aeZAeFhcsgLC8YhGKIsKF0x/pm26MYbGHHxsQKHH5kA0bR/Rj+gztB1pcev1NLgLGGKE+WIDfdddd0qNHD2FBS71TMv3aGGOvQcmUuqEfoijlqhzo4xoYxnzo9TnGasZllAookmnjYZ5RkLBh4EuvfkVDgPka6zMc4wJzOceWGUupB/o+ylcUCIwpKDPZ4MV6kPGANogVHh+VYlMGC+v86rloVPpToQDFoACHPIaiKtxm6CcofoMyCVbfzBko32hzOOZB2qsegd4AABAASURBVCDyDHIEfsjDvpLBLJgfVoakDY6XbKaDjy+9+sVGgHqgnbGOYT7CSpiNeeYn8HTzDzmAOb846op2R90x98eSKYmbDkf/wfKb8RnFKu2MZ9ot4yN042h30Bdux+kY+1jTMO8z12+zzTaC4teYzbIUdDpnzGZ/6smYvPMRBj9YeXI9g1uXurTJ/kW2Y3xjXMNgCKVxrDKN2cwHY1tQXqYOuWKP/s6VFSjD4TVWXuqfewiocjX36lQ5KmEIsGhGSYrAxg47CgCEXyYG7h3q27evMOFyDAMhg7ununTpIgjF7LohEHNXHgIHkzcTDDt37K4DJZMCR0tZzGBNyDH0Qw891CqpCE+Ay8ksUEpw1PHZZ5+1d6mi7AA/JtoglocddpgwORuzebIGEIRH6oO7H7nvEj8ccdlRRWHJtQBYo+FP/Qfrl91SLDaoS55ZJBAvVc61S442IWCw0OLYDeWjTOQCfBQA3NWGkoa2y44w7RWLAixfaJ/Bdgx2LMaNyYsVOLl2y7EkyvA5Y4xgtYUyF0EcXIjHQhAlNQt8dpqxZkRApE/QV+hfCEzETaRLF0aub/t4MWbjDr4xRjj+RH2wC0+bSwdGPhqL4ocShiN/tDEUh1wBgSAd7kf0GRZr3M3boEEDCfLMvVlgUZTyU5mGTYMhQ4bYkwtY/XFXIHy3a9duC37C7Zq+RF/E+gqrQBaj0G6MsdfHBMcYcKRP0p84/vv666/bjzWAK1fRXHzxxfbeWtKrSz4CzNVYzlESHxB86qmnBKsmFOZsXmHJzPiXKXVD22Msoq+xsYUCgbYTtAQyJu9Yj/Uj7ZP2xnyKdVObNm1gWRzPWOymer6zBJSQP8YYAXPmdJSH1AMKCRSUyCf5wcDmDjIBJ0Swqs4vbiLCjNnYfowxwqYR4xmKXawUyd+1Ga5M4XqloEzC6S7maNoYcjNyC5avjHlvvvmmtZxGwUebNWZjOeRpjBFkh3B+yD/I4sHxEmWgtlVQK5xjnmYOZw7iOhHkNmTp1q1b229BIBszplBfyOKMKX369LGGIvHIlIWjJnGxUaQyVsMT6zKuOOBECbIHJ6hQvCK7wjdzNWszSnftOB1jnzFG6CtsmjAm0MehyZjNfYJ3HONDtWrV7DcV3HhP/+ratas9MUb/RO4PrktR3lJ/3PeOYRD5JMNBG0pi2gdzDIr3YDnGbOYHOQj8mbtYqxljovIy8xobOqRl457ryBhH4I1xkjUdin3C1UlOQqDK1ZysVmWqpCDA4M9dUBy/YiLmt2fPnsIChEGdu7G4zwxhsEFEUcAim3cmM474c6E/cVDAoVhCoYRAQj7sqGONwD1G7OKxUONDSkz2KBw6depkP2TFREpeKKGgp6RgXxCfCAMIQSgcwBOcEYRQUoWxRDjnw1RMyMRh4chl6nzMCosw8MbCkzphQkeI5BJ17oui7jhGjwAZrF8ETxY+lI3AY8xmwaAg2osbTjtw7RIauc8M4Y9dbdoUtHH/EgsUFvrwgoUd/igyweqhhx4S2l2wHbN4g5cwVlicuHaLcgGsELIRULkw37VRBDgUTOQPbq+99ppVQLEZwaKKuuJOtBtvvNEqoaCLvkJcPvSDlUBxsXHp04kR7Yh6oG+zARDEiH6MoIxwi2IVjPhgyU477SSpxshhVdxf+hyCOX2B4+4omVAOYNFJHdNGqWP6EQtw+Mbqj2OdYZ4T2QaKy1es9FhMsTnB/YC0ZxStWG2hMA3zw7xAf6FNGLNxjGDsYdHAoo5xzI314BgcY1Cq0Cfpx+AHtuCKxQkf1ANb5guUCsZszDsWzepfOARQpLaLKMsZR6lX15/ZKGKeBnusubgTjg+4Me/zzLicKXXDXEafo90wDzD+sjnsxiQUI+Gxnj7JeESbY2ziDnLaV5Bn8iTvwiGqsX0IME9xLynKRZQcLg5KReqBOqDumC+4exHZBLkDhb6LW6tWLeFECHMzCgwUjFzFgr+Lk4xf2kCQHpQmyMeMWcgWwTaDDEtfol3BD/0HGYI8TjjhBGFOID7jJXkSjh9KPZRKrv8h4yCLUEY4Pza6kMUpw42XKHGMMclgP6fzNGajgh9ZjvpifMMCHgUW7ZV3HNdSUD+sbzg9hiwdS6ZEjkw3aPQ32lKXLl2E/oYFPnLrJZdcYo+ts0HMlQcol+lj4XacrrEPhShXDyFnQLNb03CKAn6QNen7KCXpH8hiyFoYAFFPOPoXMll4XUperv6SWUfGGEG5ihK+XWRuhV4n+7i5yJXPmsGtz5CdGP8YDxgPGRfJh/t+4Ym+Ds+MJ8iaGJvQTtPd1rT85CGgytXkYas5KwJJR4AFFoIDCicWGPyiGGFSZvBGkGAxgoAIMeywsXDGj7QuDhM0/kx8OJ459oUgyaRpjBGERnZOWbiTll8ULpTFhAMd+FOOuo0IgAdYUy9BfIJYGrPx2gUWJmAP7ijHwZVn6hNBivBq1arZjMmX/LBCou6oI/zC9Ut+1KVLZxOn4A+0QB98QyPKTYqlHbo2heBC+0Fwoi0ZY4R0KApot7RNifzjl3dwJD2LOrCAN/BxWPEOr2BLOIIn+VIGWLo2SrkoscENbLlvlHKJw+YCdPMeKVrAk7yISz6Uj38iHGVQVjowAjfqAd4REuEN/h1G0EYcFDVgRDi4ESeVGCUCZ/KgDcELWMMLCkP84ZM6oI1Sx/Qj+AQHNiuobx/PpM045yEIvuGPBZsLDvPDQog2HhwjwAf+SW+MEdePwIM+QT+jP4If+dJWwI/4vONPGpSx+AfzJlxdYhBAOcX4R53Qn2m/xhh7NQDYMxYaY+zJCBa5hFOHmVQ3xhhhzGcegAf6H/TRTxnDaZuM7bQxeKX9wgPhjE28gyabHkGe8VNXfAToy4whjIk8B3MEe+qAukNxSRhtjrbGGMI7jnjMG9Qh79QnY4iTC/BLlgvSA/3MedBHOwu3Gdeu4Ic2aMxGpSfjF3xCN3SSD5gwpyCPkI62S/+CV/IHD/xpp+H8wIFx0Y2X5Kmu8AgYY+y6BHwZJ8CeXPjlnTrjGT/aGu/UIbj7ZErGUeKm00EDdEKvo4P2Qv/BKhWF3bvvvmstRVHW0xbD7dilS+UvbZ0+Aa2US7+gDjhp5vqGMRv7E3VA/6dfMU7AG++M3/Dt6oc+gj/x8QcXnsk/WQ55iP5LOcaYqOzj5iLqx5UNr9CEfMUz4wHv9HnGF8Ye1szwgR9tkfGHZ/By+ehv7iGgytXcq1PlSBHIWASUMEVAEVAEFAFFQBFQBBQBRSCTEUAxxAkArAZRAmUyrUpbbiOAEpWr3bjHk2urOP2GkUBuc63c5RICJYkXVa6WpNpWXhUBRUARyBIEuKOIe1k5UsRRKH65t5Z7z8IscGfZ7NmzhY9hcd9RODxX3xWjXK1Z5UsRyG0EfvrpJ7n33nsleJ94fhwzrjO+cx8y4304Lncqc4UOdxJyl19h8g7npe8lFgFlXBFQBBKIAB/levjhhwWlMPJqArNOWVbQzT3NXAMAPykrWAvKWgRUuZq1VaeEKwKKgCKQuwiwgGbBzMe/OLbNURruzeROVhbaQc55535BdvP5OFYwLJefFaNcrt1YvKm/IpD9CHAklKO5wWOW+XG1fPlyYfz/8MMPhfE+HHfNmjXCh4L4YMiSJUtkwoQJ9uNq4Xj6rggoAoqAIpB8BJBP+VAcY/Ynn3ySteMxawro567+yZMnC3wlHz0tIZsRUOVqNtee0q4IZCoCSpcikAAEjDHC0Sc+coLlKhfCT5s2Tb766is5+uijhcvvuYMKgWfw4MHCB3z4ABVWrFyKf8ghh8htt90mKGkTQE5GZmGMYpSRFaNEKQKKgBcBFqdsmvFhn59//ln4MBpHXvkAIR8EYTGLcpSPyvHxIz6GyNjOcVg+DsJzv379hI8g8gEXFu++Ew3ewtVTEVAEFAFFIOkIrF27Vr777jurjJw0aZL88ccfsn79euGDioz3fMyND11xlywyPWM573wA17eBlnSCYxTw559/CkpiLFjhh7mGOYqPWLVt21bgg7lq7ty5wrwEb3zUkzmMuS5GtrnrrZyJKle1ESgCioAioAhkJAJBwcQYI9x7hh+Xy3fr1k34iipXBaBM5eucXB5/6KGHyvDhw60VE1+N/fXXXwXFayYJa4kEGzxcfsYoRg4L/VUEFIHMRsCNXXz8o3379nazjI+1sJDlC+ArV64U7rvkgyB8KATHwpVxno+kXH/99bLffvsJG2osbDObW6UukxBQWhQBRSC5CDAms3l21llnSd26deWHH34QjCPYIOvYsaOwcWaMkUWLFgmbasjwjOc8c/1LcqmLL3fWDdDNx+rgA4UptI0YMUK4tow1BvORMUZYa2DdeuqppwofxOKU3apVq+IrSGPlFAKqXM2p6lRmFAFFQBHIHQSM2fh10TBHy5YtE4QY7nJasGCBsJPMMVO+2MkvO+QIcYSzK85dfeyih/PJhXdjFKNcqEcPD+qlCJQIBMqWLSstW7a0lqjlypWz4znKU+5P5Z67xYsXS+XKla1jkc6Hhli4P/3001axypUBuTq+l4gGoEwqAopATiGAlSfXtCCLz5o1y14JMHLkSJk3b56wmbb//vsLG2ooIRnfMZBgY+2tt94SnomXCYBwxQx0Y6kKH1ixwhdzTo0aNQRjDk7UGWMs3dDOvPTtt99aS13WKpnAh9KQWgRUuZpavLU0RSDHEFB2FIHkI4CFE0IaSlIW2QhhO++8s9x8881Sq1atPASUKlVKKlasKI0aNZK77rpLOK7DDjkL+DwRc+xFMcqxClV2FIESigBjOPex3nPPPXLuuefKwIED7UkEBwdXCmAVdPLJJwvHL8uUKeOC9FcRUAQUAUUgzQisXr1aUEoyljNeYwCBoQPKR6xBUTqioOSaAMZvZHau/7r77rsFa1A219LMgi0emnHQzxrEGGP5IhAe4QHFqzHGWquicL3mmmvkpptuEvjB2IO4uemUq1gIqHI1FjLqrwgoAoqAIpBWBFAYYr3E/apnnnmmvbupU6dOwjFR7m1CEOMDJghwWK3yRVIW3dzFB+Hc1cdHrhCOyAu/XHPwpRjlWq0qP4pA7iNgjN/qnmOijOMsUB9//HG7gdawYUNhocqRUk4l1K9fX7jz7vnnnxesVlmgc21Mnz59ZOnSpcK88OijjwpWUbmPpHIYEwENUAQUgZQj8Ndff8mUKVPkiiuukBdeeEEYlzF4QEGJYQRXutxxxx2CgrJ27drWAhSrVQwmPv30U0FhmXKiQwUyr4waNUqgF/rh4/LLL7d8sd4g+jnnnCOvv/66vUu2SZMmwqbggw8+KGwMjh492voTT13JQqBUyWJXuVUEFAFFQBHIBgRKly5t7+Bj8cz9e3y0BOEGQYed7VdffdVeHk/4vvvuaz+Kwl1Nxx9/vBVwXnrpJXnllVfk/fffFy7KJ79s4LswNMITH/UCA8WoMMhlVlylRhEoSQgYY6RZs2Yd28TNAAAQAElEQVRy++23y5577im33nqrcLRyl112kZ49e8oBBxwgjz32mB2/X375Zbsw575VLIKYA9g8Y2HOx0NQtrKYJT9+e/fuLe3atRPSXX311fYqgZKErfKqCCgCikC6Edhmm22EMZqj/xg/YNGJ4pSPFnKU/sILLxTuKq1SpYrwDQXe2VDj/mw+UsvmWbp5QL7GsAO6oRE+oJ2P5e600052XcHJCu5jJZwrazgth7J1wIABcuONN9pTdOnmQ8tPPQKqXE095lqiIpCNCCjNikDKEUBAY9GMQ4BBuIEIrJQaN25slahYsSLYYLWE4hUBxxhjhRp2ksnDGL+FFHllu4M/8MEpRtlem0q/IlAyEGBRzRiONar75Wgoz9ypWr58eWH8RvlatWpVCwr38+22225CGq6HwUqI8R8/wljAo4QlPYtzFsAskG1i/aMIKAKKgCKQEgQYoxmLGZcpENl9u+22Eyw+MZR47rnnhBNlxx13nGC5Svj2228vjP/I96RJt2PuYA5hLoE+6IEf+MKylo09NviMMXLMMccIcxa0s0m4ww47iEtDuix3Sn4hEVDlaiEB0+iKgCKgCCgCioAioAgoAoqAIqAIKAKZgIDSoAgoApmOABtgXNcyZswY4Rqvk046yX7gKtPpDtOHghXrVPj44IMPpFWrVmJM7hpxhPnX9/wRUOVq/vhoqCKgCCgCioAioAgoAsVHQHNQBBSBrEaAe/i4z9XnCMtq5pR4RUARUAQUAUVAESgWAqpcLRZ8mlgRyD0ElCNFQBFQBBQBRUARUAQUgbwIoEDlzr0OHTpI0OFHWN7Y+qYIKAKKgCKgCGQHAkplYhBQ5WpicNRcFAFFQBFQBBQBRUARUAQUAUUgRxHgPte7775b2rZtG+WQZ/wIi3rqQ7IQ0HwVAUVAEVAEFIGMRUCVqxlbNUqYIqAIKAKKgCKgCGQfAkqxIqAI5CoCKFFRpqJUxfGMX67yq3wpAoqAIqAIKAKKQHwIqHI1Ppw0liKQewgoR4qAIqAIKAKKgCKgCCgChUIAZerDDz8sOJ4LlVgjKwKKgCKgCCgC6UJAy00qAqpcTSq8mrkioAgoAoqAIqAIKAKKgCKgCOQSAqVLlxZcLvGUSbwoLYqAIqAIKAKKQLYhUCrbCFZ6FQFFQBFQBBQBRUARyAAElARFQBFQBBQBRUARUAQUAUVAEVAERJWr2ggUgZxHQBlUBBQBRUARUAQUAUVAEVAEFAFFQBFQBBSB3EdAOUwHAqpcTQfqWqYioAgoAoqAIqAIKAKKgCKgCCgCJRkB5V0RUAQUAUVAEcgRBFS56qnIjh07ykEHHaQuxzE47LDDtI5zvI61H+s4luo2cN555+m4koPjSqrbEeUdccQR2pa0LWkb0DagbWBTG3j66adLLBZXXXVVzvH+3HPP5QxPDz74YM7wcvvtt+cML8hS2e48qir1ymAEVLnqqZxBgwbJsGHD1OU4Bl9++WWu1bHyk+NtVselzB+XX3zxRe2H2g8T0gY+//zzhOSj40bmjxtaR9lRRwMGDMipPplt/HTv3j2n8C9Mv3/44Ye9vGdbHQZ5vvDCC708BeNky/OVV14pgwcPzgl36ymnyeA77sla98wHV8ozH16VM+4/+c+jrcrjpS8ZhIAqVzOoMpQURUARUAQUAUVAEVAEFAFFQBHIPATWrVuXeUQVg6LU8lMMQjVpTAS0DmNCk/KA//6LqMFywAHcfwsXS7a6Nf8ukxXr5uaMoz7UZQ8CqlzNnrpSShUBRUARUAQUAUUgmQho3oqAIqAIxECgRo0aggIlRnDWeVevXj3r+UG5uH79+qzDPhEEb9iwQWrWrJmIrDQPRUARUAQUgQQgoMrVBICoWSgCqUZAy1MEFAFFQBFQBBQBRUARSB0C//77b9YrI4NowU/wXZ+zD4FcUvZnH/pKsSKQWgS0tMxHQJWrmV9HSqEioAgoAoqAIqAIKAKKgCKgCKQRgdWrVwtu1apVkukuHpjgZeXKlcXiZc2aNeGiUvru4yGlBKSxMKx2wT/T2yL0qSI/jQ1Fi1YEFIGUIaDK1ZRBrQUpAoqAIqAIKAKKQGYgoFQoAoqAIlA4BLbaaitBoZXpLl6utt56a+FIfXH4ibesZMWjTrDedDxwVD5ZZWVavqVKlbKW1I73TP7NNOyUHkVAEVAEkoGAKlfjRJXJ+ptvvpEffvhBeHbJpk6dKqNGjXKv9pcduuHDhwu7iXgw2fG1Q9IH0xI2YcIE+e2333iMOuIPHDjQlrNixQrhi8HBcp3f+PHj7aRKwr///lveeecd6z755BO7C40/bubMmfLjjz/yaN2ff/4pH330kcyePdu+8yfsh7A1ZMgQmx/5/vLLL0Sz5f36668CfUuXLt3Cb8GCBbJ27Vp5++23rQBqI0T+kB84gU3kNWP/h84g3/AOtjgwILywfJDGlyf5ka8PjGiYLzDNfmF+6APpJAl6fHWSaAzhk3ZPG3f8hvsN/vQr+mAwHv7BfgjNwTYBrcTxORYN4T5HPPrf4MGD8/R1/NPlwId6cOUzjjHu4Xh2/gsXLpSffvrJ0v3FF19sMab6+HJpglg4fIN+pKUcxhnqgP6Lc/3MN3YSP1UO+oJ1FqTd8QMtQX4Z55kDoJ0wXDgf/IJpXHtxeQbLIS3xY2FEXVFnvvmKdKlwo0ePljlz5kSLyo+3WHyQeNy4cbJkyRIBOzAsaB4FJ/AO9kfyp53iTzj5ptv5+IGm/PglnHRDhw6Nyib45ZeG+OAW5N35+bAM+pF3sl1h2gm00PaD/Q8/6nfMmDFWwRRPv3FpGL9pl7zjGPfDchX+2ejAibkOPDKlzRcGx/BcRFp4CtY9fZy5AffBBx9IsC6JH8s5uT5WeKr8GadHjBgh8OXKpC3jVxgaiWuMcVkU+IuVK3MD6Yi8bNky+fjjjyVWW2G8CI450Mh46uLTvhhfyJP1EfF5J+94HViQNt74qYoHL4yfscZF2mBw/ccYgtzi5u146IRv+I8nLnGIP3LkSMHx7PNDPqU+6Bc4nvEjrqs//HGMnfjjoIP259ok+VMOcwzPxFEXHwJrN2yQIX/OkMWrV+dJsGztGvl0+lT58Z9Z8t+mEJ/fpqC0/EybM1u+/22KLXt9hI9hP0+QASO/tY5n/Gzgpj8r1qyWYT9PlDWBjwUuXL5MvpsyWTb8+++mWOn5YXz6Y9o/Mvyzn2TFsrx1sX7dBhk78jcZN2qq/LthI50+vyJTrgmzFgFVrsZRdXSua6+9Vt566y15+umn5bHHHrOpUIx26dJFnn/+efvu/jA5fv3111KmTBmrjLzpppusMrJv377ywgsvuGjCBNqrVy9h1zXqGXlgsmIiQ0l53nnnCYLGfffdZxWWTGz4MVnfcccd8uWXX0ZSiFWevvfee/Y5+IfJjjKcIPTzzz9L165d5ffff5cLLrhA5s6dKz4/jtn06dNHFi1aFMzOlnf11VfLpEmTpHv37lZBAg34kec555xj/eAJPlxi8nvqqadk8eLFzisjf6HzgQcekGnTpuWhD+X0hx9+aBdgEydOtItT6v/CCy+0C/c8kUMvsfKcMWOGzJs3LxR74ytlUebGt8z6G+SHdnr99dcL9MZD5VVXXWXbUDxx440DPb62lR++8ebt4tHfLr/8cttvaOMobHz9Br9TTjlFJk+eLGeddZb89ddfNotwP4RmX/+ykUN/XP8K9jmE9h49egjjUib0KfpCcCxkzHTjHovXe++9N8oVCyvGimuuuUa+//57cWMbEWLxRZqZkU0ihwXpXT04vyA+YPL444/b45vki4s1dhKWCufjzdEe5AdaHL+M6eCDEumSSy6x448vn2AaX57OryCMgvXWNzRfUUYqHBsWjz76qGBR5cpzeDg+gnj56pp09NFXX33VbvYxZ8Yzj6J8Ofvss6PjGeMb8xzt9K677pJnn32WrNPqXDsO8gNB+fFLOI72hKKjbNmyvFrFc2Ew8pXt87OZJ/lPYdtJrH7Dwv+7774TZLagHAOerr0F+w1sIXv93//9n0yfPp1X+3vGGWcINDH+Mw/YgCz8s3z58qiMeOmllwrYZBMb4bkI2n11j8zCuEoff+KJJ2zdEbcgV65cOTHGFBQt6eHQ/vrrr0uFChWiZdFeMexg7RH1LODBjQUFRIsGo3T/9ttvhXTgyvhIP4jVVoJjDmMF8zYKuBtvvNGui5CVkN/ofzg2KPCLFhjHA/yWLl06jpipiwKv4XknWDr9jDnFmI1tiTGDsQPeg7JjMI3vGb6Dc6UvTtDvwQcfFOoEd+utt9o1atgP+ZS5jrl11qxZ8swzz9h5lHwYF3knDuMi8wf+uGCbRJYgf8p58cUX7dqZOOriQ2DErD/lzckTpWJEj+BSrIwoHy8bPEjGzp0tD40ZKZ/PmCo+Pxc/Hb8TZ86Q8594RF764jNb/OoIzU8N+kgWReaVWQsXSJ+PB8qa9etsmPvzwaiRMnzSRCm79dbOS/oO/kJ+/2e2lC5VKuqXjofvh02WR29/R6b/Olvuu+41WbN6I+2076fuft8qXT96Y4S8/+o3ti+F/dJBs5aZfgTS22rTz39cFCBAoAS77rrrrEKR3UYEst13311YBJYvXz6aDxPP//73P0HQNsZYxRsKTJRKCCEsbFZv2olCCbvXXntJw4YNo+l5GDJkiGy33XZWOYsyFyXE6aefbhU2THYINZdddpmgzEDQIQ2uSZMmctBBB8lhhx0mjiYEY46N7LPPPkSxyqHDDz9cUBTVrVvXWpCxUA37EblixYrStm1bmx9544fCD4UiC32UvzMiCsL99tvPKn67desmlStXtgpU6IcP0mSbQ1ADw5NPPllw9evX97LAoowdexbkDLRYe1HPQaWyS5hfnuzovvvuu8JijfpEEUc6FgnkR77kT3kINTfffLMVjtgRpk268ojz6aef2rpF+CWPYBrKoCz8SUNa8qMd4ocikLwR2KGBtsaig80EFFX0A+LhHD+nnXaa3HDDDda62qW/8847Zf78+UQT8n7llVeEshCcoQtBi7xdWJBH6INO4jsFt+Ph9ttvF/jDcuK5556zfCKkk4b+iLU09EOHLXzTH5eesPfff1/AaVNQ3D/0UTZXEJZr1aol0ODrN/h17NhRrrzyStuv//jjD1tGuB/i6etf+Iedr8+xoHrkkUdkzz33DEdPy7tvLES5imIQZRVKB+oJ7GnXe+yxh9x222227bDYQnEK4T6+gml8Y40PH/KqXbu2HHDAAdKhQwehD9PmYo2dxE+28/Hm4yfI74EHHigvv/yyMLbiz9zhy4cwh6svz3gxoo/Hmq+SjY/LH36POuqo6BeQC+KNdOG6xg/rtXr16kmNGjXswi6eebR9+/bCgpf0OOZ9MEdxwDiFxTX+6XSMvWG5AHry45dwNnMZ/+iPvOPyS+PrL76yfX7knWxX2Hbi6zfQyMZZy5YtpTD9hjnu0EMPJbl1bLi2a9fOXStXKAAAEABJREFUyofIUswDNiAL/6CscfMrPLq5PFtY8c1FvrpHhsXwgLmoTp060rhx47hYRNZgTIorcpIiIZ+99tprQl/GkIFisBZERkFBZ8xGhR3+BTnyKiiOC8e6F+Unch9+rC2QDcHS11bCYw5jCuMFYynrF/oeslSLFi2kefPm1uCEvsScTf7xOuok0+7zhE/fOO14Asedd95ZGjVqZL0YM3yyow3M5w98I1vlEyUaxPyOpSzrPxxzPXNc2I8EyP4oeRkPWFfSh/BnrkWGZ21EmzvmmGPwticVg22SemXs6NGjhyA3O0tlG1n/5IsAVquv/zJBzm7aTLYOKBcXr1kdeS8tl7RoLac0biqfTZ8qPr98M09yYJPtd5AHu10g5cps3MCtGNnIfbp7RF9x6OFWUdp+z72kYtlyUSoWLFsmH476Ts48uH3Ub8bcf+T7X6fIkS1aRf3S9TDlpz/khLMPlJO7tZP1a9fL7D82rm1XrVwrC+cvlTO6HyYndzlYxo78VZYuWrGF39o1G5Wx6aJfy00PAqpcjQP3SpUqydFHH20t0VhkoQxAoGHSMSavEIPCCAUQFhBMJuHsmXAQBBA6BgwYYAV6lLHBeOwUIrSQf/Xq1e2xnzfeeEOOO+64YDT7jDLXPkT+PPnkk3LxxRdL586dhV1RhCYWIMcee6z069cvjxVXJLqdDNld5dk50jg/FEPwwWKBXX4Xx/0SF37Ah918jr+gsEWRAf3w4eJm0y88scBGidy7d+88uFF3KDvBCKEIwXzfffe11h3EPfXUU63SaMqUKXlY9uXJQh2lE7h9/fXXAta0K8ogMQqnM888U1BQ0ZaIS1s58cQTBcGHOqFNoHREiEGB99JLL1lBBlrYCSfNV199JQiyCD5YNXBEGsUX+fAOHbSjiy66SA4++GB7zUX//v2tBTKKzlatWglKBydcQRvCHGWiyORoEDiw4EAY22WXXaziE6UEeU+aNEnoMyx6GkY2EhDGUMK7sHPPPTfKIwpS+g9xUDbTTxwPLBooB4UwQh0bDAiL0IPQXrVqVSugYxHhyiYtDis8+CUtOJGmMK5GjRrWahCr71133VVo58H09AXaBMo8lN6dOnUSrMVZtBPm64cF9a9g/u6ZvGhLxhhhfJAM+QctxmweC40xwtiF4E9bAg/iMCbQvhs0aCAsaNlMuPvuu4W6hRVjzBZ8uTTbb7+9+MYaCfxz+OBFPSPYo/QYO3YsXnkcbT6PR5JfjDFb8ObjJ8gvCxmOx7OYReFIfGO2zCeYhjjlypWzGx60U8ZjCfwrDEa0NeorkDypj1hAMVc99NBDwtjDmBIPb766ph/uv//+FnPaImNGQfMobdSYze24WrVq9noe5gPcjjvumFT+48kcGn38FMQvsknTpk2FDS42RSmroDTEcY7+4ivb5+fSJOu3KO3EGGPbggT+ISeBBXNTYfoN83QgG9lpp51k0KBBgoU+ct22224bDM6qZzbma9asKRgOsEHOnJZNDNAejdnch6HdGLNF3bv6hkcU6/AtcfwzJm/ecSRJeBQsBMkU5Ribajxj3f/ll18Km8hsmuAXjzPGxL3hTBkYWjDeIr+AGbIR8ig4httKeMxhPmIMYr7HWhJ5EbmS+ZkNf/L4559/5PjjjxcU3/HOPcaYjLAmDuJNO/SN08RhLGW9hjzPL3My2DEeIys52ZG4BTnWWsaYgqLZcLDeZptt7DjFWMVmM8YCYT82/pn7MKDh1Aa02Qwif+CLMGRz5H8MhCLeEm6T5HHkkUfaE5JsbCLDGBMfneRXkh1Wq/A/e/ky+WHOLB69btnatVv4+/y2iJREj9KlSomJ/OeKMCayFojoUNauXy8c8z+o6Z4uyP5+NnaM7B5RyI6YPElmzp1r/V75erC1ZL3l1b7yz+K8p2dthDT94cj/6lVbYg45qyPK1vWbrgbgHWf91m+8LoD32E5Dcg2BUrnGUDL4QWny8ccfyy233CLs0LJr55v0UehwBIJFIYqhe+65xypkfDQhpGB1xuTLhOqLgx+TLuWitGN3Fz+fY0Lmvh52rpkssfpDWCFus2bNBIWgj2bCfQ7BE0tDhCMs5KDXF8/5MQG/+eabViAKLzxcnGz5ReBASY1wh8UY7z7a8Ue4RIhAUQheCI0IuChDg2mIGytPFmKfffaZoPBESejwQ8GIcg4lLotA8kPJjx9CC4oD6pb6pp3QjgjDj8UCO+GkwQ+FJ0pg7sdCWYOQhaISgYc4KDCw8IRflGG0F/xRJpAfbdUYg5d1CH8oKjkeSbvkign6CTv1KMwQHl17g07KQpkGDlWqVIkudAgjf8cjlqj0Hyy/sbZj4UuB8EAeWETDC+WgdN6wYYMgXILBEUccYS0VeXdlkxZ3wgknCHmgJEYpjF9hHQphyqRfObrCeRDGAuLhhx+2V27AA37Eg09whbZY/YuFEsLqDjvsIFh3kC5bHYoxFujwwvgEH/BHe3FtHAtx2lzwaBnxgi6cJp6xBotF+iCWelgR0zeDeWbSc5ifML8oR2lP77zzjj3G7aM9nCacpy9NJmLERhMWMdQb4xBKtIJ48/HBWMTCb7fddrOsMz7GM4/ayIE/jO9szNBmWUwyLgWC0/YY5qcgfhmPwRRLt1GjRlkLsYLSxGIuXDbxfH74J8sVpZ34aGEcZ7xmY47wePoN8cIOhRH9k2uUOCXEWB+Ok23vXbt2FeYiZJNsoz1eeukXbD5jMRhvGmM2y0HxpklkPOQHThex8Y4SlXGOtQdyF/Po+eefL2xOIRvFUy7ykjEF87R06VLB2hKZEZkGK1aXP5vn4bYCtuExBytJlHAo9pDX4IMxmg32Nm3a2M1T5EQ2XElPfFdGfr/GFEx/fumTFRZrXAQD5nXuMmU8xoEpYxFzPUpzZMd46ELOiicecYwxdo2GPIzxBXI79c9aJ+hnzEY8mXu5csBn1Y1hBoYGKGZ9bZL5hbGDq6sohxNshaEVekuiW/fvv/Y6gNOb7ClTFy+UP5dt/LZJtmMxfvrvsnXprWTX+ttFWVmycsVGq9V2h8j3v/4qCyK8zo+MM6N+nSKf3H6XtG68mzz9ycfR+PqgCGQLAqpcjaOmsHhBmcQCCwUVkwbCTDgpwgxKA6wYmDiZSPDDeos0/LIQJB13r7Lbi1DHESwUcvjjKAchnfQoNkmHhSJhTISUzaSNY3LDH+UnEzZ+THQoglACo2xF0YYQ079/f3u/K4o68kbBxmQOzWE/eCY9dBOGJQPlMNES5tIjCGFhiSIIi0G3SIF++CBNtjl2ZlHWUVfwbcxGQSM/PoiLJSVYYO3llEkuTX550l5QbKKIwvoFRa1LV5hfrAFpb9QNClQUA7701DvtiHi0F+Kg8KSdcI8fAi0KBfxjOfJAWUHbPemkk6x1LwIaV1/cf//99ihurLT5+dNvEC5ZMLBZgEI0HJ+j0mDEXa/cC4WlQzhO+B1c8KMt0955Loyjf2HxhaKQXXv6APmQHziCB30JYbRt27bCcS+soVDk0o/C/ZD0+If7FwsNykLY5tg8NPr6HP6Z7rDgGjp0qD0qa8xG6xgWECgf4J971uABZTltjuewA1uXhjD6V3is8eGDtTILTdIzFjFO0eZ9Yyf5psuF+YHeIL9Ym7OApm87+sO0htOE8yR+vBgZY4T5hnbJL+Mam0fkkQqHJTqWUSzYGJOoryAePt6Cde3qms1FxnA2L8En3nnUxyP8014Z57Ce9sVJpZ+Pn4L4ZdMKRQdW3IzZKC84fltYjHxl+/ySjUdR2omPJsZZlDqE+dqWr98Q1+fAkjmLOZC5wRcnG/zoT8xNbADSF9l4zQa6i0Ijp2qwvGRejzc98jVtPt74iY7HnZycWkL5jaxFX0YZR5tjnmDMhj7G73jKhp944tFXMDJhgx/5EMtT5ibWFb624htz2PBnTGajnI112pYxRnhGrmIzHxmQI/W4eOgiDjzEyy/xU+Gog/C848pF7uYUF2MGjnnOJzu6+Pn9Uk5heGdMYz2CbE09kLfPD382pdkAp23x7hx4DxkyRFCQ4+drk2xcsW5G6c7pN2QKaCW+utgITJg3R7BcvfrrT+WVn8fLE2NHyT8rl9sEpSJ9hSsD1m3YIOv+3SANq1YTn5+NnGF/Bv80To5osbdsFbgb+bvJk+XD77+Tw269UV784lO57923ZPnqVVKlQgWpX7OW1K9RQ1Z5rHNTydpWW5WWFctWifz3n5SrUEZq1K5ii49Uhfz373+yZvW6iMz8n9SsU1XKR8J9fjaB/ilRCKhyNY7qZqGH4olJgnuFuP8UYSKclEUYlovEQbnGDi/KOXYEOVbBcX2OwZAWZSo7v1iGcvycCczl1759e+FYOQoyFBAclUYBh1IBWlq3bi0oVbGMxcqHdOwsotwjHopVhEUUuCh/uNcImtldRojhCA7WkkzwTK4+P/JgQYmSCItLeKAcFpgoASkP5RGCEEctsfhAAQxGCAnQDx+kyTbHjjlHcMEQR11hMYkyHGHD8cNCmyP2CJccp4dvcGWxhmDh4oV+t3jF4oVFDEonLEvBfItIcXjQ7hBooQGlHnT4kpE/Ajh1SJsiDmlo49ABX1iP4h+vQ7lIHtytRB9A2PelpYxevXpZq05fOH2GY1LQRx+iDQbjoSR17Y/2Ba30sWAc3zMfj4I+2j7t3RcnPz+w4toG2gP9l7ZPPuRHvq4v0T9Q+NJe6APcVeXrh7H6F0IuikD4Z7EBTeTpeKZc+hz+mewYd+gvtEdopl7pE4x54AX/CNuMV1xHgeWKjx/akUtDuG+s8eGDopuji9SD65+xxk7yTZcL84MyOsgv4zxjEeMqfQcewrQmEiPmMMb64HxlTMGbS2GaivpOXdJ/aBfUHQrWIB5hvBhzfXXNRkjz5s0tGYWZR22C0B/wZcODNhwKSsurj5+C+KUNsSBm0wp5g6PDWEYVFiNf2T6/ZANTlHYSponxh/bDhhZhvrZFOfGOvVih0V6z3WqV/kTbYJ6hL4IB+OSaQ9HDsWxk77DyKD9eOX3DRld+cZIZhszORgDyBRvM9GXkEo7SIzNxyo06Q5aIhw74iSce14MxFvPNiS5dughHvVGGsiGPotC1FcZL5Epkn/CYg0IP+alBgwbCvI+VLWUTDytHFLe0O+4DZdPcyUDEyc/Ba2HqML+8EhXmGxcZb3r27GmVyeBIvYEXsj91BobMe9Qt+MVDC4rSwvDOuIexDacYXDqfH3ShUEcxCh1sgHO6DuMRTgVRP27s9LVJwlirIifTLlmrprPfwEM2uL3rbCvjz+0uP5xzsb1z9bIW+1qyrx36uVTcuozstU0dOezt/vLs+DFyYuPdpU7FSlv42QQZ9Gfu4sUycvIv0rrxrpaqeUuWyLV9X5ADmjaVlW9/INOf7yvnHd5Bbjips+xYextp03g3aXnVpXLTK33ljIPa2TTp+tO+Uwt5/bnBclKbW6Vh422ldr1q8nzvgfL3zC+KHKoAABAASURBVPnS7ugWcsExD8iN5z8nR53SRipULLeFnzF55Od0saHlphgBVa7GAbgxxn6gBkUa9wwhxLhkLVu2tPdfunfCiMNxRhY0+HPXIzu0+GHVhp9z4fT4I6gw0bKQRiHBJEeeWPQZYwQlD35Y9KD0IQ1CznfffSdYTnDBvJs0CUNR069fP3vkBstSjvYQD6UP1o0+P2M28wwNbsFAOaNHj7blYLlojBEEPO7mgUYsClGmQD98UH42OQQ/FKjgCz84hG+scFmYIiSAJZhSP2DBFRBBDKkXhEfHN3liNURdOz9+wY38sECgHPInHnm5MOKhpCItcfHHj1/eydvRQzpXtxzBIYw4xA2moW0gkFMmSncEWGM2tyvaKoIQPJI3+ZDeOd6hE5qcnzFGuOcVZRrXEyAoE4+yocHFQ1EPPmAXDHM8BtsXGw8sVklPXPJAkEQ4pS/iaOtYQkAn9OJ4Dpd9xRVXCHyBDziRV2FckC7KRJgnH/IL9iXiwT+0gRFxXDlB2ozx9y8XN/hLnrQzynF9jnB4hFfy5T3djvZAPUIHtGHZwGKMdobigvGAMYz7QI3Z3N4Q1J0A79I6vlA0uzSE0Q6CYw3XVfjwoX5QqFMPbPywYDFmc5m0QTd2km+qHLg43igzzE+7du0kyC+4MP7CB9cbGLNRUAvmk0iMoCm/+YrwZDrqkv5DW+foKPUWxCOMF/Xvq2sW7ozb0Er/AEM3ppOfMbHbQnC8IT1jFZtNbOTwnm7n46cgfoM000fpqwWlMWZLjHxl+/yC5SXjuSjtBDqC/QbZB8UplmOE+doW5fjGXuI7HHnGoXxiY5D5lfdsdfQn+EB5Ql8Eg2zjhfZN/QTpDtY9/sYYK7sXdtNk9erVgmKWPNLtevToIW6dwTVSWOKiwKMtxksbirW8/BScElmvefPmQlvhCgKsnV1bYbxkjK1YsWI0I+qCOiE+8hPzWXDep88g1yEjMP4iR3JPPX00mkk+D2xuo6DNJ0rKg3zjIvMVfCIXIh+CA6dTeKefgSF+hOEXD9HwjYsnLnHAlNML1B/vOJ8f9ThgwACBLuIge7O+xZCCNR6nsZDPCQs61yaNMfYaPaxaaZe0z2A8fS4YgetbHyDH77Kb1KlQSXoffIRULlNGrm61v4yNKF6/7Hyu7Fajlr3dNOxXcM7JjbF3o53l0fMvihayTbVq8tGtvaRBRDGMZ+2qVaV3l/PzfNiK+KQzxsjlnY6TGc/3kzEPPyHNGu5EkrS5etvVlH6f3ySfTOwt3a7qKMYYueDaTrJzk/rSPqJcHTThAfngh3ukWetGlkafnw3QPyUKAVWuZmh1Yz3AZJah5OVLFnRDfzCSMUZq1qwZvWszGKbPqUUAQQzFOjvLLBTOOuus1BKQ4tIQHOMVVFNMmhanCCgCRUFA0ygCioAikAYEykQUHMZs3ORKQ/EJLxLLVWOymx+Utqw7Eg5OFmQI37hkk8r1GViiJrsczV8RUAQUgWxHQJWr2V6DWUI/u9jsZrMbmiUkF5vMTM0AQZT7PLmnjzuhqJtMpTURdGHBhsVsIvLSPBQBRUARUAQUAUWgZCLA5nRhLT0zGSmuWspk+uKhDR4Kc+9oPHlmSxzaYknlPVvqSOkseQgoxyUbAVWuxlH/3J3DkXsmMaJzbIO7aHjOzyGEEY9jN7543LnDfZs47utCQAjHIy15kFc4rKB3juRyzMTly0cgPv/8c+GOJMcLx2mGDRsmwfJ9fgWVlUvhfOiDuoEnjjtxRIcjTA4z8OQe24EDB8qCBQuIZh11NWTIEAF367HpD/djcYcZr+PGjbP486xOEVAEFAFFQBFQBBQBRSA7EDAmu608AyjnzKMxJbdOjCm5vOdMA1ZGFAFFIKcQUOVqHNVpjBHuFXKKtFdffVXGRZRkBSVFIYqiji8m+uLyxc/33nvPBvEVTu5SJY312PSHtOQR9t8ULHxsicvj3Xvwly++Yp3IkREUf3xsCKXgHXfcYdOhLOSCcpSEffv2FY6K+/yCeeb6MzhzjybXGvAREz7uwt1j1A2Wt+Bz7bXXCl9KRfHK3VZjx461sIAr969yt671iPxBUc0HnKjHyKvsuOOOwl2ilMO7OkVAEVAEFIFYCKi/IqAIKAKZgwAf5TEmdxRarA+QazMH4cJTkmt1UlgEqMPCptH4ioAioAgoAslBQJWrceDKUXY+rIFCla9g8zEUvuTIB4j4MNCdd94pfJ2d+yu5KBwlJX5OGUsRKNn4QiNfwcQKEj8cX4Hm40EoOfkaI3n68gjmTZnEI/3w4cMFBS208e4cCj4sXt1l94sXLxbuVrrsssukS5cugkIVS1Y+8oFytnv37jJ06FBriRn2o2yXb67/8vEd6oGPPKH85oMXfPiDD/Lw1Us+ioTl8lNPPSUoUsG+XLlyFhbq/NBDD7XP7g8Wzwh+++yzj/UiX/KnHOuhfxQBRUARUAQUAUVAEVAEMh4BZPlsV0YGQeYDkcZkt7KYOimpR+PhW401gi1anxWBFCKgRSkCHgRUueoBJexljJEjjzxSPv30U5kxY4bwtUS+aomAxceAdtllF0FpiuJ10KBBgjL22GOPtfE4co/V6LvvvisoO0899VTBChIFJuWQZvbs2fL1118LSjjuvwzmwf2Y5IHlo/PnK4833nijoPRs2rSptGrVSvg4Efk5169fP6ssveGGG4RrDZy/+12yZIl7jP6uXLlSOPIe9Yg84FeSJu5FixZJUNjkY0gc88dCmDpAkCkXUaZSLxF4rCVqkyZNeBS+eGofNv1B4OOLp7SFfpH6oL6MMTZ/ytkUTX8UAUVAEVAEFAFFQBFQBDIcAeQ/Y7JLGZkfpMi4+YVnQxgfGQvL39lAdyJohG9cIvLSPBQBRUARUASKj4AqV+PEsEWLFoJCFGtGLBgRsFCaPv3009YKFGUlismqVasKVorNmjUTp4CjCJRzWDW2bdtWGjRoIBwpx58j4rfffrtw9P/JJ58UBJ1YeTj/Aw44wCpiUXoSH2Uv9JAfDitaLCYps02bNkK++KsrOgIoQ/v06SMoWOPNBQtn4tIWUJBTX7yrUwQUAUVAEciDgL4oAoqAIpDxCCADYliR8YTGSSCb/nFGzdhoGESUVPkavnEZWzlKmCKgCCgCJQwBVa7GWeFYo9asWVM4ss+VAByp79Wrl3Cc/v7775caNWrkm9NOO+0kWDKikF28eLG1aiXBKaecYvPkWoAqVargVWyHkpe8uMqgfv36QplYxSJEQQNu1113FWOMYIlJOL/16tUTLGd5DvsVm6gsyYA7Ubk+Aaxq164tfNiKusU6tUyZMlK5cmWh7rEGRsDm2gCuexDPP+68feutt2S//fYT4vTv399aG5M/5XiSqJcioAgoAoqAIqAIKAKKQAYigJWgMbljuQo/yLIZCHXcJMEDa5y4E+RQRPjWO1dzqEKVlQxFQMlSBOJHQJWrcWJlzMarAbBgbdiwoVWObrvttsJHolCQYtWaX1Znnnmm3HvvvYKSFctVrhLIL368YeSHVSRWqi4NimAUetznev311wtXF+DXunVrQal6zz33CPe8okjlg01Ywnbu3NnGq1SpkoT9jMkdQdJhFOu3Vq1a0qhRI+Fu1W7dulnFN/V89tlnC3fT1qlTx9b5wQcfLPhznUPHjh292XH3Ltc+8BGx008/Xc455xybL/lTjjeReioCioAioAgoAoqAIqAIZBwCGB9krDKyCGjBjzHZLePnUn0UoQqlpPNfFMw0jSKgCCgCyUJAlauFQLZDhw7241EcwTfGSO/evWXEiBEycuRI+eyzzwTFG3drYgFKtigq3TuWiqNHjxbuV+XDR+y0ovjEEde5YBr8yIs8gnk7P+Jy5yofrzrssMOIbp0xRq688krhw0vjx48X7mg1xkTveuW4euPGjW3cE0880Sr8yIMrC/D0+eFfUhxK0OrVqwuWvyiuUbTyETLutgUDPhIGttTlBx98IFzXgD/uiSeekJYtW/IYdcH6Il/yjwbqgyKgCCgCJQgBZVURUAQUAUUgMxDIBcUcPOAyA9HUUoFyvKTynlqktTRFQBFQBOJDQJWr8eGksUoQAhUrVhSUoMlgmXyxGE5G3pqnIqAIKAKKgCKgCCgCikByEMC4AhmObx1ksgt+8yE/JBLBQ7qPpcNrkA/qKD+ecykM7LOhPVI/uYS78pKzCChjikCxEVDlarEh1AwUAUVAEVAEFAFFQBFQBBQBRSCXEeA+fmOMcPosfW6ruMqPpx74vgIKuuLyEk9ZyYrDdyaw4AzykKyyMi1frFb5oFeQ90x95n7YTMNP6VEEFAFFINEIqHI10YhqfoqAIqAIKAKKQElHQPlXBBQBRSDHEOCjprmkJIIfY7L7ztXy5ctLSbJWDXYpFKlYrgb99FkRUAQUAUUgfQiocjV92GvJGYCAkqAIKAKKgCKgCCgCioAioAgUhACWnlhJFhQvW8JXrlyZ9R9EWrNmjWC9mS2YJ5JOrHZpk4nMU/NSBEoCAsqjIpAsBFS56kGWYz/qVotioBhoG9A2oG1A24C2AW0D2ga0DWgbWG0VkSjyUoRF0uVwlkDZzgsKxvXr1ycdq0zEad26dYKyPxNpK2k0MS5QH7ng1larIut2bpi1rmapplK7dLOccYzT6rIHAVWueuqK4yXqytljNoqD4qBtQNuAtgFtA7HbgGKj2Ggb0DZQMtrA8uXLc0o2XrFiRdbzU6ZMGcGVxD5YtmxZybU2ma31yIfVqI9ccFvN+kfKLl6ata761GVSc8aanHGRXT2Ptkq9MhUBVa5mas0oXYlFQHNTBBQBRUARUAQUAUVAEVAEioGAMdl9R2mYdWOymx+UWrgwXyXhvXTp0iWBzazg0RhjrYixJM52V6pCefl3/oKsdeX+WStlZ0SUw7gccEZMVvQBJXIjAqpc3YiD/lUEFAFFQBFQBBQBRUARUAQUAUXAi0C9evW8/sX1TFf6XOMnXTims1ytw3Sir2UrAoqAIpAXAVWu5sVD3xQBRUARUAQUAUVgSwTURxFQBBSBEo3AokWLhDsV02WZlmjwFy5cKNxZWlh+Ek1HcfLjagM+zBXkoTj5ZVNa7jVdunRpHovJbKLfR6uvPoN1G8+zL1/1UwQUAUUgFQiocjUVKGsZKURAi1IEFAFFQBFQBBQBRUARUAQSi8BWW20lKPK45zLVDqVuYrkRgZ/C8vHff/8lmoxi5VeqVCmr8HZ8UD/FyjCLEsM7ykbHe6bVTVGghCfauuOpsL9FKVPT5AICyoMikBkIlMoMMpQKRUARUAQUAUVAEVAEFAFFQBFQBDITAaw8i0VZhiVev369GJPd9/nBQy4oFYvSNOAb5WpR0mZqGvpYrvGUqVgrXYqAIpB4BFS5GgemTNxDhgyRd955xzqe8WMC+OabbwTHM1mtWrVKvvjiC/nhhx/sURv8cFOnTpVRo0bxmMeNHj1a5syZk8ePHbuBAwcKx3VPNftcAAAQAElEQVSGDx9ud2SZQL/77jsb9++//5YJEybkSfPjjz/a+JT/ySefWDrff/99mT17djQeRy0+//xzGT9+vJAfARwnoaxff/016heOF8wTDIJ8BPmaMWOGDB06lGyjDlp/+eWX6Hu2PMAzfFLPYZrTwZOvTHClPpyD3jCtiX734QJG3377rW1/lEe75R1/3lPhgu0wWeVRBn1lwYIF0SL+/PNP+eijj/L0s3A86s7VEb+8kwF9k74azA//sAv3R8Lpv/Rj2gDvmeDgO9gGGceGDRsmOJ4djbSPn376SWhLvrGSMWnw4ME2PJwGvhmrgvUQ9CMtacgbbMEb5zD3YUn8VDnoC/IWpD3YDhxGhFPPjNvQ7ugM54N/ME1xMKKuqLPgvEb+qXI+3nx+jl/oCofTL6h33AcffJBnbKLtgWs8GPnyxg9HGb/99huPKXe0BdpEWM4YN26cLFmyxM7ltBtodMTBc9iPMJfGl6fzIx3pie/8gmX7/IibTBeuc+hzdUqYK5uxYMyYMVYeY4wCN+gNhzNfufSuL+aXJ3IgbdDlE+947uJn+i8YIc+tWbMm00mNiz5f3dNOguNxPBkZk35FJG3aN3cydrNmYAyIhxfiGBMfP/SFiRMnyldffSW0DdLiF+4z+OMIY9wI9jfoDs/LLp6bb8ibdOQRr8vUjzrBC/wHx0rHE+NFUHZERmG+co53Fze/X2NMsZTjjHuMZa5cnvGjTPpMUKbDDxeLL198nx955OeMKRpPtC/6xbvvvmvXwA5D+jkyI22V9hYsm3faW3Cu9PHnixfMJ9HPy9auka/+mC6rI5sfLu+/li2VtyZPjDre1/37rwyOxHP+P8+f66Kn5XfdhvUyfNJE63iGiA0RGr/9ZZL8OG2q8Iyfc6vWrpXB48fJTzOmW7kF/6WrVsrHY76X32b9HfXDP9Vu/YYNMuznCTJg5LfW8Yyfo8NH++S//rRxSROO79Lpb+4joMrVOOqYO2369Okj3LXEYP34448LAufdd98tb731lnXXXnutVYJec8018v3338t9990nb7/9ts0dRWiXLl3k+eeft+/uD4qZRx99VMJfuWQhwORWpUoVmweTwqRJk4TyiIsi9bzzzhO3APjnn3/kkksukenTp8vixYvltttus7QyQZxzzjkyduxYq6ggDZP8HXfcIV9++aVw1KJr167y+++/y6WXXioob5mcwvHIE57BAeHq5ZdftiyE+dpuu+1kxIgRdnFnI0T+QOuHH34YeUr4/0nNkEVF586d5Y8//tiinHTw5CsTXN97770t6EumB23hqaeeEtqCK4fn3r172/aHH+2Qd/x5T7ajHd9www22zSerLPrN5ZdfbvsKfYrFy88//yyu/1xwwQUyd+5cu6kSjkfduXrq27evoNwh7SmnnCKTJ0+Ws846S/766y8v6b7+SEQWhGeffbbQBnhPtwuPBQiiN910kzB2IbTfe++9URIRfhlzfGMlY1aPHj2E8ZS25hKRZubMmXbcuvrqq/PUA2MZfoyR3bt3t2Mdad2Y5fKIhaULT/avjzdHO3i4dgUdjl/aDXMJm3CM8cwLvnyCaXx5Or+CMArWG231hRdeIOuUOR9vPj8Ichj5wukXYAZeTzzxhDDXBtM4PIK4O78gRr68yYcx56677irWopZ8iuJcO2ZBSNtwcgZj0quvviooGnzjg8/PpVkbWeAw7wfzdOUw9jmZwfn54gX9isJXYdL46sVXf+SJ8hjZBqUQ4zTy0Lnnnmvln2D4119/LYwjBbUJ0oDH//3f/0XnvHjHc9Jmi2PsQQ4qW7ZstpAck07GinDd+9pQzAwCAcaYwFvqHxnTfHMnlNDO+/XrJxUrVuQ1LscRbMb9giKjCHz44YcFeeayyy4T6HB9LthnXD60H8YnxmE3d/nmZWQgZEr6H45y8HP5ZOuvb6x0vCAjn3HGGXZeQg5k/ABXMCMOcy9yIs8FuXjqLr88kNN969uwTOfyiMWXL77Pz+WT368xRetjzGfPPPNMnvUJc7WT0906N1h2eF6MxV84XjCPZDy/N3WyfPPXTCm31VbR7MfMmSWfzZhq39/97RcZN2+OrFq/Tl6e8KMsjihjbUAa/9AWb32tv1WMDhg5Qh4Y8I5Vjt7Q/yV5Z8Q38txng6TPx5v1ASgqL3v2KRk99Ve595035fnPP5Xlq1fLBX0ek+n/zJErXnhGRv06xcdRSvxWr1snTw36SBYtXy6zFi6I0D5Q1kTwpnAf7fh/NHqUjJmank13yleXGQiocjWOekBQQTHarVs3u3A55JBD7IAxZcoUQcjBoeBEWEOxiaKHhTLKALLffffdBSVq+fLleY06lJRHHXWU1KxZM+rHw5AhQwRFJXchoah56aWXpGfPnsKzi4vAgsBIfHbpgsII9B5zzDFy5pln2jTsnCLUICQjFKHoRenBIuy5556zcQ499FCZP3++Vc6G422zzTbyv//9T04//XSrOD3++OMpVsJ8QS9pmVBthCz9wwTBQuzII4+UQYMGRbnAGvOqq66ySmg8EX7efPNNHoVdz9dee01Qkt18881y5513WjwJZKf+lVdeEdJiEUb+TOBgf9111wntiHgu7euvv24V9fiFy8Qv6Pbaay85+eSTrdt3332Fen7xxRetcMGikmf8UDA89thjcs899wi7uOTBL+8ooWi7CFnQhEIF+ufNm2etDllEBmkibbyONkVeKNcog3RBPIYOHSoff/yxgNm0adMIthZGtGmwcX42IPIH7D799FPbZsEm4mWxRwHArjTvyXANGza0mygoIGrVqmXvXGNBcfjhh1ta6tata5WmvnjEefbZZ+XAAw+UcuXKyd57722Vgx07dpQrr7xSSONT4sPH4sWLhT4V7Lf4t2/fXu6KKHd4zgQXHgugCeUqiyuUwCi3sO6n/hgf9thjD7sJFB4rK1SoII888ojsueeeZGFdMM1+++1nN5wYiytXrmzbO4uSCy+80G4woSSaMWOGTVe7dm054IADpEOHDlK/fn0b14eljZyCPz7efPwE+aXNME/AL/70UV8+hDlcfXnGixF9lE0CxioU1fRPykwBPLYIH28+vyC/vnAW87169RLaWZ06daRx48Z2zi4sRr68IRQFwM477yyNGjXiNaWuTJky8vTTT1vZgznZzf1YCPHV6EqVKolvfPD5uTQ1atTYIk/f2OMr2+eXbEB89RKrjTM3tGzZMqoUom1AM3MTdLrwwvQb5jRkJtLjmAviGc+Jmw2Ojfv3339fGLuzgd6CaKRtMIcG697XhgrKh3CUivwW7JIXw7fOwGqVuQIZBVk83tLj5Yf+gRKUzWDGX+YF/NjcYX5y87Er1zd3ERael7kftUWLFtK8eXNrMIIBB3M2ceN18JBpx8gZY3zjNDzBY7t27YQ5FvmQ8YPfsJxI3IIcdYFsVVC8WOGsF8PrW/x8Mh15xOLLF9/nRx4FOfiBr4Li+cKRz9u2bRuV+3zr3GC68LwYi79wvGAeiX6ev2qlfD59qpy5+155sj6yYSN55JCj5KDtG8jWpUpJqzrb2vDyW20t+9XbTg5v0Eia1trG+qXrz/Undpa7z+oiZx7cXv6aP0+Wrlol85cslWuOP1EuPLKjYNmJYhL65i9dIqvXrZXuRx0tV3Q6XibOnCGlS5WSpy6+VC7p2EkO2bOZLFi2lKhpcRUjG4tPd79Muhx6uKWr/Z57ScWy5SwtPtptQOTP3o12lgN330PaNmkqW5UuHfHR/0saAqpcjaPGjTFSvXp1YeE+cuRIYVJk8mHRhtITx6K9atWqgh+KS6xM2ZEkewZ3Y/LuxLFzyQ7zQw89JCiSghPJrFmzhN1k0rKAQ4hHKUO5+OH22Wcfa8XF0RIUrQz8+ONYILP4Q9mH4uyII47AO49jhw9lL8paFL8odFFE5IkUeSEe9MM/ixGUJAhCkSDB35i8fCHgYeFLeLY68IdPlIooKFGEYrHMYh1rVt7hDexYgIDRgAEDrJKcekT43GWXXazSDQEUJSzWUFjLoGxCCUi90AZOOukka/3CQvaiiy6Sgw8+2F4f0b9/f/GVSblBh2CLYumKK64QlErQhgIXYRMeeMaPNobylTpnYUg4yvoddtjBKjNpw/ihTEaZfuyxxwrCMvWONQ+KTGgKlh18RkBG2Qct/PJOfijPdtttN6FvUAb4gAcK0lNPPdUqxGbOnCnQduutt1qlMDwRzgYBdcBCz5WFZQabDSwgsI5lx3+nnXaSVq1aCcpwFy/Rvygf4Icd8F133VVQpgbLoN2Dsy9euYhCFYUHFlPbb7+9gC99jbGkU6dO1gqexX8wv1jPtDXCfH0P/3S5MD3GbBwzWfDQbuCTOPQtcGzQoIF3rDTG2HFFAv9cGrADR/Bkw4g6QGkaiGo3JWh7+NFWevToIe0iixiwxy/oHJZBv2Q+G2O24M3HT5BfFqJz5syR0047TdiII74xW+YTTEOcuDH67jvJDyOwpL4kRf+MMVtgZMyWfkF+jdky3GHAvIYCgHEvmMaFF9SOjNkyb9rNk08+aTcc+aXvSwr/0Y8Yl9kce+ONN+S4446zpTOe7L///vaZOMYY++z++PxcGsJ8ebq0/MK3L57Pj/jJdMaYLdqJBP5RJ7RdrJaYF1nkI48x77IZyRi+4447WutVFx5vm6CYsPKqqOM5eWWiYwO0adOmwrwPPplIY2Fo8tW9MSbfNiQx/iHrG5O3b8WImhRv2p5vncF8R4EYeiC38hyPY66IJx5KKzbeUKSi/KS/4EjvG0d9cxflQGdwzkHJzfzMiT3Ga+g//vjjBXk73rkHhRjjEPlnioOeWGMqMiuyNkYHrB223XZbu/EOnmCBrIOcGA8vlAP/8cT1xTFmo6wWXN8Sj3yN2bKd4+/jC39j8sb3+ZF3QY4Tmm4NXFDccDjrYYwWnNzH3M9aLdY6N0wj7/HyFy47Ue+Dpv8mjarVkG9n/Sm/L14UzRYlapUyZeXHf2ZLvUqVpU7FSjZs7soV0mvkUOk88G1577dfrF86/hgTaUuRzd1///tXXh3ylRzdqrVUrVBBjmrZSro89pD0eOEZObPdIVGFY9UI/VwTgNUqbofataV8ZPO4ZuXK8sRHH8rQnyfK/rvtng5WbJnGbORn7fr18t2UyXJQ081GHz7abaLIn16vvyoXPPmYXP3S8+IUyRFv/b8EIaDK1UJUNgILgz7KImOM3H///YKyDWsYdsSN2TixHHbYYYIAwhG9WNkjjCDko5xD+YCizReXxQEKMiZclFAuDjSgGGMSYeEQVjIQj7tyDjroIHHKUPx8DoURFpCfffaZLzjqx5GdJk2aWKVI1DMFD6kugjurUP4wIbOgpN7nRBQcCIFYQjlFNgIRQhB3RWF9Cs4o2NitRsFOWiccsuht1qyZtXTinjaOUFL/KBU7dOhg7+ykHNoN7YE695UZxgKFC0LoTTfdZK3zwuHunYUktNMeUPiiAdIUHgAAEABJREFUzKVNYR2KgIdgi1IeJSiKe2hlEYHlKO0chTDKdZdf+Je4F198sRWI+eUdPlmYsfA84YQT7LF5yiAtyiJ4B0t+KZO+BV5cLYEymGNTWJyQB2lwKANQREIfShN2/CmLuuEaDeIky6FsRjkOVkGawuX54sEXSmOU6cYYIQ+UgxyzY8ECn+SDxSD9mv7IuIJftjoU6Qi08INyFT7giX7CApH3eMbKcBquXcFinHbv8iGvoMOCjzbL+MoYydgVDM+k5zA/YX4Z22knXK/AmOKjPZwmnKcvTTZhFKY/zG84nHew4gRCx44debX3lAfbXjwY2YShPyzeqBPGfeZYXChK0l9RHt5yyy3CBhU8Me9w8gG5IN7Cw2nCecbKxxfP5xcrfSr9GacZZ5nXkLnYqGY+c0rDYDh0FbVNxBrPyTPbHP2GcROrVdp2cHMz23hx9Prq3oUV9hf5ibmtsOkSHT84dyJfYKzRtWtXexKKjfV4y2McMGbj2qWgNMwZnHZCPqOdED+/PsM4GZy7SB+elxmzMDxo06aNoFxEcYxxCvnPmzePIgp0jD9s5BYYMcURoCs4Trvi2bhgPscQBdkXeZYw6jEoJ+JXkCMNitGC4hUUzvoDGZz6KChuLL4KShdvOPkXpT4Z65GluV4hLPfRN5CrC1rnQiPl++qNsGS7xatXi7NaHRtRomLFGiyTO1Y/nDZZjmnUWOi1KFs/OOF0eefYznLLfgfJsL9mBqOn/JmxEcUoilKUq9xL+skPY+TGk0+Vi486Wvp++UVU4Ygi9YXLekjzho1k4bJlctqB7aL0nnPIYbLnjg3ki3E/Rv3S9TB++u+ydemtZNf620VJiEX7NSecLBOeeEZevvwqmbdkseUrmkgfSgwCqlwtRFVzDB9FmFvQMxGxy9W6dWthcsSShGMzZInlYn6CAUomFJXsTqIU4g5X0uFYLDHp8oyCdq+99rJKK4QUJlL8jTFy4oknWkEKJR1+zmFVi9UfR6058oagxS4gQiGTBg7LDfw5No5AAy1Y9vjikS/lcr9Sx00LVfx8jkkea1tfWDb4wSeKUT5UgoUnym3qHeUd2DBxgB+8GGMEC08Ubhw7BUcUPhz1YQGHFSPxwo52U61aNXs8n/w4AkMbQFmI0pV207dvX/GVGc6LMhFYEUjJl3B4IF9HJ35hh7UBQhTHfrEUoG5pN8F4WJiyyOI6ARSmwbDwM/0AywZo4Zd36Kd9w59boLm+E04ffHcCOcoCLLNRprpwlN7kB38on9mVdmHJ/KUNsCBHUejqDl5oH9ACrwh2vnjQRV9jfHDH3VEOcXSJvsLmiFNcc9yPBS35UD+0uXC/Jb9scFhk0L7oD8YYeywbJQSLCbCIZ6wEW5cGntlgQgF94403Wmto/Gj35Edc6oG+AN6MnfgxluKXiViG+YHeIL+cPuDoNu3e0Q/PQRdOE86TuPFiZIwRFjUsuPmlP4fHBfJLpwvzG4sWTgswBtNnw2nixciXN+Nqw4YNhXEOR//0xUuWH7xwdQb146xW2QSDFixu4i03mMaXp2tv8ItDZvDF8/nFS0Mi4/naOGNpm4jShnI45cBGH+MtG6Ns/gXDi9MmYo3nlJttjs1N5v127doJ1wSh6EJezTY+gvT66j4YXphn2pkxqDWiqVL6wFwXnjvhj/mWzRbkVuQIlJPxEIbVI324oLh8X4LNbMZTNzb4+ozLxzd3+eZlY4xgfIBchREA8h804VxeBf0ib0JTQfFSGQ6m4XE6WD7jNfIt8hGyJGHgQ/06ORG/ghy8u/QFxc0vHJkzuL6NFbcgvmKlK4w/PBWlPjntx8Y7NDq5D0zD69z8aCFtfvWWX9pEhH0z6w/5fs7fcuZH78in06fKoz+MlOVr10az/mPpYlmxbp00q1XX+i1Zs1pemPCjrIz4rVi7TqqWLWv90/Xn/VEjZdjPE4UrAIwxsmzlSntPabOIArX1LrvKqrVrZHWEVkcfx+yXRuKcsN/+sl2tWvLX/Pny8uAvpFK5crLbdtvL7EULXdS0/Q7+aZwc0WLvqMWtIyRMO/5vfTNMfp8zW9atXy9lt95atg7cmUu4upKBgCpX46xnFFAInVjZuSQsQLEyxNqQyQ2LNfw48nHRRRcJu7EubvgXCzbu1yEu96uiZHFx2rdvb5WmLKr50jFWsSjxUOSgBHPx2P3EwrFBgwbOK88vCgV2t8kDJRdKYBZI7DyjkK1bt669hwxhBlqgyRePTLnXDWUWCxPefY7JDMETxbIvPBv84BM6uSOVhQX3j6JkRPmJQ4mKtSdxcAhBKCqxiEGxw6KNI+scQ8MikThhZ4wR2gxthLpnh5S6QrmKkhtrWCwDGjRoIL4yw/kF3xHYqkUUtyjmgnQG4/BcqVIla/XENQSU/eCDD+Kdx6FYQZjG6hTLWAJp4/CF4p73/Bxl0M5od1gucl0CWOWXhjCsWjluS/mkQ9jEHwfO9ENwRiHpFs6EJdNR71yPwMICvugHLAiw/oUWlA9YBvviQRf3ytJfsaDinb5Gn6P+sXrGohh/6g6+qRP6Uqz+SNygY3HPtQtBv3Q+M1Zxzy91BVbUKVZiKDTAi3YUz1hJW3Np4Idj0FjKoFRi0wm+wRILWbCnLMYzxjaOH4IvYzTtPF4sKSdVLswPyuggv4zXWKfDK+MDPIRpiw+jkyQejFCk0t9RQnXu3Nl+bM2Y9CkSwrzyHuYXv7BjgcQ94cx/zM3hNGHcY7WjcL680++5Y5uxgHzZLMA/VY55GOUKFk7ID2w2sPHTvHnzQpEQTOPLk7bG2E0bdDKDL57Pr1CEJChyeBxAsU69MhdSBPIYc26DTfMqckowvDhtgrJ94znlZptjvGGDls1NrvlhrmdcyDY+gvSG657xNBhemGfGFlxh0iQyrm/uxLiDeQMDCa5X4oNrTtYoqGw2q40peIynv9DOGf+QuxgffH0GOYR+xbhBWwJrN3f55mXoo71hUXj00UfbE1hcWcWaC3mI8IIc9YErKF4qw33jIriAD3Rw8gH5nrrjHReWE/EryME3rqB4+YWDNbJacH0bjs9cx1zDmiA8/4TjFvcdfnCFzYc2yckS5mYn99HmsGZFLmSMpg07XnybRr56KywdxYl/zE6N5dfzLpfRZ18kHRruLD1a7idTFy+UniO+ttkO+p0rA6pLtYjyEY8qZcvJsjVr5KA3XpJeI4bIsY12xTstjo9RPTVooHw35RdpdkV3OevhB6RCubLSpvFu0vKqS+XInjfLqQceLKsi9F7b9wVZEVEMz1uyRFBedm57kKW5TvVqMu73qdLggnPlhc8/kRPabLzqyAam4c/cxYtl5ORfpHXjjbhCbyzaIa9RvXrS6a6esveVl0qLnRpJ9chaG391JQsBVa7GWd8oO7gHEosVlwSrOZRwzrLOGCMoYBi4OfrCPZAuLnFQNrh3dmg54szOJceyUaS4MMpgAuCXu6+YMAhnsujQoYOgcOrXr58YY+y9mMYYIW/KQDEzZMgQ4Zf8+DoizpjNtGEZhSKCPFFiMbFCCzQZs2U88kFxxD2uYYGNMimbOOQX3IXFr1AuAyLDJzvu1C3kMCFzfIffvn372uP7KL2vv/56gq31HDu+CI/GGOEeUIQU8ERYRBFHXOqMBGAFZrQN2gg7rdQ/CgDXdhCQUUpCg69M8sGRL45n56gD6pR8oZN2QlvgF1ooGxqIj+UzZdFeyYdw4hGfcNodynvaPUpnF4c2iTUrcXCkw9KFvHnnl3f8XRlce8GF/YSTTxgPyqRs0tAOEZDoG5SFAEo6HO2PdkgYfY/4ONKSB3GS4YI0cW8fOAdpQQlPffniQQ99sGfPnjxaRzzaCPUEVuRlA0J/jPH3R6KBIVjyjGIfBSbP6XLUu2tb1MmQIUOEBR8f62IRxniG9T0KdmM280U/oD84uknr6pNx16UhHH6xjidPNj3Y3ABL117YqDDGCPXTp08fe28xyliUrMZsLtONgeSZShfkjXLD/GAtFuQXXFBK00445mbMxkVwMJ9EYgRNwT6LdTV+qXRB3ly5Qb8wv8QJhvNuzMY50fWJcJow7rHaEXmF86av0mepE+YK3omXKsc4R5tg3KYf0F5QGqJIDtIQHB+cf9AvmMaXpzFb9hdfPJ+fKy+Zv+F6CY8DjIlsKLDhCB30JcYa6o0xnHklGF6YNkF+jHWMeTxTdjzjOXGzyQV5zCa6w7SG6575gTjhNoRfQa4oSp+C8ixMuDGb+yXtGd6C6WnH9POgXyKeOVHHh5iQBXv06GHXH5QVno979uxpP0gJXYxT9Dc3d4F7eF6GNuRf0iEjQDsyNB/nQqYivCBHneAKipfKcN+4yDwDn9CBPIysDu+848JyIn7xuOLyzvyInA/+wfIY3xgD8MOaFKMRPuJIvQbnH8Jxwfi843x++Ofn4AeXXxxfGO0LQxGsVZ3chx84B9e5jhe3aUSboy2Tp6/e8McF4/GebPdI+w7Sul59ab5NXem5f3tb3GV77xt9xgOJ8MpW+8mYiDJ21FkXyN51Nn7kirBUu0rlyskXd9wrc/q9LtOefVleveo6qVSuvFze6TiZ8Xw/63ds6zZSu2pV6d3lfPtxKJ7fvPZG2a5WLUsux+8fu6C7/PXSqzLs3gdlh9rbWP90/dmmWjX56NZe0mCbOpYE6I1FOxFaNtpFfu7zrPz18qty2THH4aWuBCKgytUMrfS6desW6bL9dLKDoBpeaCIchf3SSaOWrQjkIgIIvM5CKxf5U54UAUVAEVAEFIF0IkDZKGaMQaXBW/Y7+Ml2LjhCjst2PopCP3zjipK2MGn4BgVGJIVJU9S48IMravqC0qWSl4Jo0XBFQBHIPQRUuZp7dZpRHGFNU9B9nRlFsBKjCCgCikD2IqCUKwKKgCKgCCQJASw1i2JVlyRyip0t33vIdn642gBXbDCyMAP4xmUh6TFJ5pqIXOMpJrMaoAgoAjmHgCpX46xSBno+DsXHjtzHeVxSjr5yp4t75xgMH0pgguBoLMfKcRzTdnG4o5Ej13zFNHjvC3GCfuE8uOuNPFx67u2BNvzCLpwWWvCDPujBceyauw9JCx2UzUeVkitsUVpmOvDheB9YQCHv1KXDCL94HTi7+oo3TTzxqG/aIkdTOf4ST5pEx6EP0BegA3oSnX8m5kffhGd4d/SBv7umwPmF49EO6GvO8U5crjag/wXzwz/oaHcckaO/48877ZH2OXToUOHX+dO/Cec97IgX7tvOryTVYRgXfVcEFAFFQBFQBOJFwF1rE2/8TI/H6TJjstsSd+utt5bg8fpMxzyR9GF5nGu8l+T6TGTbyMy8lCpFIPcRUOVqHHWMovHaa68Vd5cLd+XwIRuXlA9ncH8ZH3TCD0UrF36vXr1aHnjgAZk2bZqgpONOlw8//FBQgJxxxhnCBym44JyP9PDxAO7uvOCCC4S8uYCfj8KQB3cUubzJH3r4wBCKHu7k5L5H/MMumF+7TCkAABAASURBVBaFDveMsUsNfe+9916e6NDEh5hQtHAZfvDDWXki5vgLmN14443CRxzAmXfqcvHixXFxDm5c+k5kcKa+eU6Ug6YbbrhBuGePO4S4+wpleKLyjycfvkxLH+AeVe4y4uMDtO940saKQz/g4xko/GLFSac//QI+ucz/nHPOEb7ECw5du3YV/Oi33EHli0c7cP2tb9++wl2hpOX+Ku4vO+uss4T+7+OPdsdYwddOCeed9vjvv/8KynU2AvCfNGmS8AE2Y7ZcJPn6tvOj7dx33312LCIfdYqAIqAIKAKKQIlGIB/mkaGRw/KJklVByLhZRbCHWDafS8omf5h9+C6u/B3OM93vJbk+0429lq8IKALFR6BU8bPI/RxQmqCcRKnxf//3f4KihN1rOEdJMW7cOOFLmliU4Rd0ZcqUEY7G82ENlGJYj3EJPV/BfOSRR+wHsJ5//nl7OTxKmMsuu0wuueQSId38+fNtVly6zYdFyKdJkybWWg2aUOLxASks2HwCEunIu1u3bvb+1kMOOUTwI1PyOeiggyxt7FyjtClbtqxQfpcuXQTFLfFKogN7FN9YBQf5Z8J//fXXBSUbdUgYdf/MM8/I7bffLlwIP3z4cNs+8Cd85syZVlH77rvvCkIQQjkWy9QdH9UhDthzaTwfiUIBjsKMPFHwunTEw6F8RBF35513Cgp9wvnaKOVhBUkcFHG884zSDXrJGwtJaCAN7Zg6hifnd91110U3Al566SWrBESJyEc/5s2bR3bW8aEuPr5Fvnx988wzzxTywYXxgSZooX2ySTBjxgzhPcwffnwpdfDgwbbcN99805aF5S8fjbEvafzDRf9vvfWWsAHBB1JWrlxplaoomcGBO5JRmvriEQecDjzwQGHc2HvvvW3ajh07Ch96IA0fponFHu2R9oFFrItjjJEjjzzStjn8UOoffPDBNn/eg27x4sUS7tvk+fTTT8s111wjp59+uqDkDabR58xHQClUBBQBRUARSC0CWAkas+UmZmqpSFxpWAkmLrf05MT9nMbkTp0UBkV4x3q1MGkyPS59DL4ynU6lTxFQBBQBHwKqXPWhEvLDSgyliBNC+DIsykmiobxiIkDJ+dVXXwnKM/ydQ3GFkhSF2AcffCB8jZ5dRvIjHfH4giRfo8eSDeUaX4rfddddhXIIR/GCMgsljc8SEkUPeRI36IwxUr16deGOKBR27dq1iwZjcXjxxRdL586dBQvZaMCmB5Rqmx6L85OVaStUqCD33HOPtTpGIemYQCmJAv3UU0+1SnEU3BwLp96pO+q2adOm0qpVK3EfF0KZCMYoCFG8fvfdd9K7d28hj9tuu02mTJliLZnJm3Tt27cXFJnkiZLbpXM08NEw6pG2cMUVV9j0hEEHyj2eUd7yjmUrCtrzzz9foIuNAJT7X3/9taWf9ke7QZGMYviYY44RlK7UfYsWLSwGKFZRvteuXZusrUOJWqVKFftMn9h///2FOPAQxgeaoIVyUACCJ+9h/vggE/jtu+++wmXz5IW19oABA+y7LSyNf2rUqGGtz7FUpW/WrVs3DzVgAr6+ePR16g2L9O2331622WYbOeCAA4Q+2alTJ8ESpmXLlnnyC75su+22guU8FuX0ZRdGHaG8Z3yYOHGisFniwvL7pX4Rxhkbli5dKm+88YYcd5x+1TI/zDRMEVAEFAFFQBFgPRCW87MZlVzgxxhjDVSyuR6KQ3sutUdwyDV+4KkEOmVZESixCKhytZhVj/XfPvvsIyifOOqLMi2YJYoTrPRQjKAM4fhwMDz4jOKLKwLuv/9++fbbb4W8UMqgDMMCEEtXrg4Ipgk+U84OO+wgOBRZLgyrQJRgTuGHQof7HrHEwwqPawtcXP3diACKvqOPPlrA3E30YEr9YEXcoEEDQUlIbBRjxN9uu+2skhHlLAo1wrAmxLIUpeGyZcusVSb1iTKW/JwFLIp04qFoN8YIeWIN7dKRl3NYrNLWUNCiIB8yZIgLyvOLlTKCM5aVKPKgCUUdlqdcK4FFIwpW7vREmcnxc6ynaXe01b322stamWL5nCfjGC/w48PHFz3MH5aVKGihGRrBA2U0ymdo8eWRar/KlSsLR+ixOAajWOX74qFcRol90kkn2UUAeaCg5XoHlPTgTn5YNNN/wZ6rEvDDoUynr3IFCe84lLS0w0GDBtn7xho2bIi3xMrDBgb+oBC+5ZZbrKI/UzAOkKePioAioAgoAopAEhEofNbIg7jCp8zMFPBijMlM4uKkCiMWZN04o+dUNPjG5RJT8EO7zCWelBdFQBEoOQiocjWOukZZxnHsOXPmWMtUrPk4/oxlHUfHOZaPkgSLMCz3glmSFgUG9yGiWMFiDOs2lJtY8aHg4GguCi4UZli07b777oKCiQ9lYVnGMW+s4rAwxarPGCNMPvjxW69ePXvcn7sbKR9HPo4OFLIdOnSwChj8eB89erQ9yo3SB2UQRzA4ug09OKzziFuSHXj+9ttvwj2a4LDTTjtZzMAdxSR1i39hHHXF1QtYHGJxjKK7MOmpGxR7KCOxGEXpxpUV5IGAiUBCnfJOnH79+gl3c6KYox3BA8p22jBKOSxLsZqm/WJdTbtE8UlbRgFIWVhckp9zKD4Joyz44Kg8bZW8oS+MD37EdXS5fGL9GrPxyDvWw/SFOnXqxIqaMn/6DBseKD6rVasm9EsU0/RJeKMtoCz1xYNIFPGkQXnOO4pTlPQ777yzwCPW7fhjzUz/JR+3GYI//ROlKZa81BF+xhhBmX3rrbdKmzZtolcChPMgbbhvQzMbB4wfarUKmhnslDRFQBFQBBSBjECAeZ85NSOISQARGF4gDyQgq7RlkWt1UhggWVPCf2HSZHpc+DEmuxX+mY6x0qcIKALJQ0CVq3FgW7VqVXvXIlaIKD2xPOS+RJQgKEtQYKE85V5Ljlej5MovW6zNuP+UtCi2UHxg/cpHrLBKJJxj11ivofhEKYMSBivFE044wSpS+UWBypFzlIDGGMHKFeUdDitFaOBoOIpbLCB5xzVu3NjerYoyjPxRGGEF17p1a0GpilKLqwmIG6/LxXjgedddd1lrVPjjbtF7771XwI06wrIU/6AjjGP5WHEG/d0zbQjFGu0IhRjKSxcWzy9KXT6MhsKReiYvjvPTVrgLmLpFaUpeKIZpZ1jVokhDEffOO+8IV1rQ3rCkpV1xHzDXRJAfyl4Uq9zHifKPu1f5kBt+5Ik76qijBItbeKDNkIYNAx8+lIlSkHtGoZX0PsdxeZTE/fv3t8EoeGnD4GU90vwHXLmag75Cu0AhinIbxTM4oEAGZ188SOc+Wa5mYCzhnY0W7mHF2hnrXHekH8Ut9UD9sughrnPERZFqzGahE4tT8nXpiRvOw9e32SjiDmmsaWmz1BFp1SkCioAioAgoAoqAHwFOo2W7MjLIGfwYs1mmCIZlyzPyV0HrrmzhpbB0YrQA/4VNl8nx4aek1mcm10ss2tRfEVAE8iKgytW8eMR8Q6GE8gerMe5ORUmCNShKK2M2CiYohPr27SvHH3+8oHBFCYPVIP4S+GeMsXdbzpo1SzgSzId+UKRw5yZKK8rh7lX8jDH2ozf4oYjj6DhZnXjiiUL66dOnC0ow/HwOJQ0KX3dkmDhYHnL3J7xQjtslRHkEPVgloiQibklz4TpDeQUeKLzADYtfcOODUuCGYhFlp8MJRRd1wsfHgmHE4Z1289FHHwl5kC9KWvJ27YV8iEd8nvnlnWcc10/wsSfqiTywoCZPRxsKVSyqSYMCkOPmWKTSrmhfXbt2Fe7oxI+2GUxLflw/gd8NN9xg72WFf66PwI/ycTxTLvFR3tPe8Xc04O/woUzaLXRh5UpfgDb4Ig2/vKMABFvufMUfq27uYW3evDmvaXdB3ugz9E1wcHX5wgsvWCW8Lx7EX3rppdKzZ08erSMeVzXQr1092IDQH9rGkCFDhF+Cjj32WOFaB9op7/RvwlGY8+5zxhhbl7QZ2hx9m/yoF/xoD1gu+9KqnyKgCCgCioAikOUIJIx8TgQlLLMMyAh+sl1ZXKZMGcGCMwPgTDkJrEOQR1NecBILLMn1mURYNWtFQBFIEQKqXE0R0FqMIqAIxIcACj8+EIdFLfewxpdKYykC2Y6A0q8IKAKKgCKQyQhgKZjtysggvnwk05iNBiJB/2x6pk644iibaE4UrfCda1aeWK7CV6Iw0nwUAUVAEUglAqpcTSXauVCW8qAIJBkBrFi5c5T7ZJNclGavCCgCioAioAgoAopAXAgYY+xHKeOKnAWRuD8225XFxuRWnRS22RhjCpsko+NjhWxMbvGU0YDHS5zGUwQUgbgQUOVqXDBppJKEwMSJEwXHcWvuKHWOO3bBgY8TcZSbo/ZOKGWnlbtWcTwTD8fz8OHDhTtLOYY9dOhQvNUpAoqAIqAIKAKKgCKgCCQQgWRnZYzJKeWqMdnPjzEm2dWu+acQAbeuSmGRWpQioAgoAglDQJWrCYNSM8oFBDhexD2a3GUJP9xfyofK+OgY71hU8jEx7hrljlruqkQQuOmmm2TgwIGCIpaPXhEXx9223KdasWJF4YNEfFwMRSth6hQBRaBEIqBMKwKKgCKgCGQhAhzBRubLQtK9JCPzZjs/8FBSj5FTdzhv5WapZ671sSytBiVbEVAEioiAKleLCFzuJyuZHPJxn3nz5kmtWrWkXbt2cswxx8hOO+0kfLRp3333lQ8//FAeffRRueiii+SNN96Q/fffXxDsUK7ed999cvbZZwuWrQgHWK2+/PLLct555wmXzuP4eMCECRNKJrjKtSKgCCgCioAioAgoAlmKAB/byVLSvWQjkxqT3ZaffNAJ+drLYI57coQ+13inj8FXjlddBrOnpCkCikBxEFDlanHQ07Q5hwCWqgVd8O8+soQ16n777ScIdtWrVxd2zvv37y+dOnWyXy7FahWAsHIdN24cj4LClTLsi/5RBBQBRUARUAQUAUVAESgcAmmK7U4xpan4hBe7Zs2ahOeZ6gyRqzFySHW5mVAefLNmyQRaEkUD/GCgkqj8NB9FQBFQBFKJgCpXU4m2lpWzCHAsB4vWHXbYwSpXEXi4DqBr164yZcoUa82as8wrY4qAIuBFQD0VAUVAEVAEcgeBXLD0DNYGxgHB92x8hoeSaukI37hsrLdYNFOffGgtVrj6KwKKgCKQyQiocjWTayc1tGkpAQR23HFHQXiOZZ1Qu3Zt+eWXX2yKMWPGyOWXXy7ssg4YMED4WFX37t3txw5+/vlnwe/UU0+VO++8U2677TaZO3eujbvzzjvb9PpHEVAEFAFFQBFQBBQBRSA7EMCijs307KC2YCo5cVVwrMyOQZ3kAh9FQTmX2qLjvyTXp8MgRb9ajCKgCCQBAVWuJgFUzTJ7EeCu1UaNGsmsWbO8THTr1k2ee+45qVevnqA4Peecc6zC9IknnhA+VrX77rvLaaedJihQFy5caPO59dZb5Y477rD4oz+KAAAQAElEQVTXB7Aju8suu3jzVk9FQBFQBBQBRUARUAQUAYeA/ioC+SNgTHbfGZs/dyUv1Bitz5JX68qxIpA7CKhyNXfqUjlJEAIoTLlDlexQonK8v1KlSrzKdtttJ8OGDZPZs2fLtGnTpFWrVkLYkCFDBGUqH8TiQ1fcx2oTRP5cf/319qoAFKtYtuba5fMRFvV/RaBkI6DcKwKKgCKgCOQ8AhxXNiZ3lD8cKc9268dcq5PCdCJjjD0tV5g0mR7XGCPUqeg/RUARUASyEAFVrmZhpRWVZE0XHwIoRp1yNb4U8cVCCVu1atX4ImssRUARUAQUAUVAEVAEFIGMQYD79LNdGRkEk2utjDFBr6x75oNWuVQnhakAjtDjCpMm0+PSx0rqNQ/JqhvNVxFQBFKHgCpXU4e1lqQIKAKKgCKgCCgCioAioAgoAnkRyIq3atWqSZUqVaRy5copd2XKlEk4RjVq1LCnrwrDT6ZZFUI7hgv84jCQSDhQGZoh34jAGAS+cZlWN0WBzRmiwE9RnDHZvVlQFMw0jSKgCGQOAqpczZy6UEoUAUVAEVAEMhoBJU4RUAQUAUWgpCKwfPlywarOGGOPYxuT2t9E475s2TKbpTGF48MmypA/fIDWWeAas5GPDCEt6WRgtbpy5co8bTHphSa5gDVr1thvWRizsS6NKfxvkknU7BUBRUARiImAKldjQpPFAUq6IqAIKAKKgCKgCCgCioAioAgkDIFy5crl1H2Q8GOMSRg+6ciI7xmU1G8ZcGcu1qvpwD1ZZVKfuGTln9P5KnOKgCKQdgRUuZr2KlACFAFFQBFQBBQBRUARUAQUgdxHIJs5xFIwm+kP054L/GBJjAvzVhLe4TsX6jBYV/CEC/rpsyKgCCgC2YKAKlc9NcURC3UrRTFQDLQNaBsooW1Ax7+V2va17Wsb0DagbSDYBjiCHnzP9meOYK9YsSKr5zvqBJftdVEU+uEbV5S0mZpm1apVgstU+mLRRT1wPUUuuDXb1JK1LfbMXrdnk+yl3YO7R1WlXhmMgCpXPZVToUIFyQ6ndGo9aRvQNqBtQNuAtgFtA9oGtA1oG0h2GzDGCMewk11OqvJnCZSqspJVDkfjuRYgWflncr4cn4f/TKaxsLTxQSs+SlbYdOmOz7jANRupceUkmeWU+WuWlPt9Zta6P8qNkr8q/ZAz7j/5j6FaXZYgUCpL6FQyFQFFQBFQBBQBRUARUAQUAUUgGxDIQRqrVKkiW221Vc5wBj+lSmX3UhClWvny5XOmTgrDSJkyZQRFZGHSZHpclMW4TKczTJ8xxn7sjisNst2ZSLv6d8lSyVa3equVskzm54yTSNsKtzd9z1wEsntGzVxclTJFQBFQBBSBLEBASVQEFAFFQBFQBOJBYNmyZZJLd1zCD4qgeHjP1DgcIedIdqbSl0y61q1bZ690SGYZmrcioAgoAopA/AiocjV+rNIZU8tWBBQBRUARUAQUAUVAEVAEFIE0IcDRX5SR69evl3S4RLOdCH4STVNh88OSGOvbYH0UNo9sjs/VAEHeE/WczZjkEO3KiiKgCGQZAqpczbIKU3IVAUVAEVAEFAFFQBFQBBSBzECg5FCBhWSsD9ok2z8ZFrPF5QfLyXTXPh8QCmIPT+mmKVXl//fff5KMD5KxgZAqHrQcRUARUARyCQFVrsZZmwg133zzjfzwww95jgRNnTpVRo0alScXjqgMHz5c+AonAQgfw4YNE9KTD37E+eSTT+Sdd96x7u+//8Y76iZOnCi//PKLMHH++uuvMnDgQFmwYEE0/M8//5SPPvpIZs+ebf3YqRwyZIjNizxJawMifygfepYsWRJ5E+E9TI/Pz0aO/JkwYYL89ttvkaeN/8Mz9CxdunSjR+Qvfp9//rmd5BF03n77bVtOJMj+D33gBN/WI0P/QGcQR7CkbnBgSnhh+SCNL0/yI18fFPmF+eKn0i/MD3WfyvLDZUGPr04SjSF80u7z64fQRp+kbwfj4T9z5kz58ccfebQWL8E2Aa02wPMnOAYE+xzPgwcPtl9V9SRLuRf4UA+uYDemMNbw7PwXLlwoP/30k6X7iy++2GJM9fHl0gSxcPgG/UhLOYwz1AH9F2f7WSSARQjj1Pjx4+3YGvFK6f/QF6yzIO2OHwgK8gut0AzthOHC+eAXTBOeM4LlkJb4sTCirqiz4HxF/FS60aNHy5w5c6JF5sdbLD5IPG7cOGHeAzswDM7fzg98wYf4/PIe7I/kTzvFn3Dipds52oP8QFM8/BYlTZB3X9k+P+hJtktUO5kyZYptbz4+YvWH8HiHbEefwfGcbN6TmT9jBHMd40imtPni8MucHJSXyYs+ztyAYy5GjsA/G5wbk8J9mbYalPWTwQtKTNq4W9/QPhgfwDNcni/M0e7alotDnvQb+iD5hfPK790Yk19w2sLy60fhNRxEMqbQ74KyAP6JcrRxcP7ggw8Ex7hH3rSbb7/9VkaOHBld31IXxA23MeK7OgvXOfkE2x/vyBI4nkmrLj4E1m7YIEP+nCGLV6/Ok2DZ2jXy6fSp8uM/s6KfOPL55UmUhpdVa9fKZz/+IANGfmvdrIWb9ReQM23ObPl4zPeyYNkyXq2bs2ihDBoTkf0iv9YjA/7Q1v+Y9o8M/+wnWbEsb12sX7dBxo78TcaNmir/bvjXUuvzswH6p0QhoMrVOKqbznXttdfKW2+9JU8//bQ89thjNhVKxy5dusjzzz9v390fFvVff/21cNE4aW+66SarHO3bt6+88MILNtrixYvl8ccfl/AOK4FMgAiCdevWlS+//FKuvvpq+f333+Wcc86xC8Wff/5Zunbtav0uuOACmTt3rs2nT58+smjRIrLI47777jvp16+fvfTcR4/Pz2XAJN+rV6/oBf5Mvv/3f/9nyz7uuONs2Sw8oWPs2LFy7rnnCspVjumMGTPGZWPpe+qppwS+o54Z+EB9PPDAAzJt2rQ81KEU+/DDD61SDMU3giX1f+GFF1qFcp7IoZdYec6YMUPmzZsXir3xlbIoc+NbZv0N8kNbvf766wV646Hyqquusm06nrjxxoEeX9vKD99483bxEDAvv/xy2+7z64f0zVNOOUUmT54sZ511lvz11182CwRL+hHtBg9ojtVfCQ86NwZMmjRJunfvbpWSLEB69OghjEuZ0KfoC8GxMDimsHi99957oywxXjCeXXPNNfL999/LfffdJ2zGECEWX6SZGVFOOyxI7+rB+QXxAZPw+Mqi7rzzzrPK3DvuuCPh7RD683M+3hztQX7Iw/H73nvvWXxQIl1yySV2/PHlE0zjy9P5FYRRsN76BuYr8k+VY9H56KOPCkcdXZkOD8dHEC9fXZMOpeqrr75q5yPqnQW7a2ux2gKK77PPPjs6njG+0edop3fddZc8++yzZJ1W52gP8gNB8fBblDSMfa6/+Mr2+UFPsl2i2gl1/PLLL9t5PNxOYvWH8HgHr3fffbeVEZETGZdJi3+2ueXLl0fly0svvVSQH7ONhyC906dPlzPOOENoL8zNzNGEI7MwrvJcGMeHdowxhUmS0Li0V9/cSSHUlZP1eY/HwU9h2irKPxRxXCdA/qx1gmMmfs6Fx1PGCubtESNGyI033mjXRchKyG/kg2Ptg5/LI55frgTAxRM3VXHy60e0wfAajnE2LGPGQ6sxRqhDieMf8idzGHOmi07dM75/+umn8r///U/69+9vN55vuOEGO54F17wuTbhenX+w/ZGvW/uGZUAXX3/zIhB8GzHrT3lz8kSpWKZM1HvlunVy2eBBMnbubHlozEj5fMZU8flFE6TxYcmK5dJn0EBZvW7tFlT8OG2qXPniszL9nznS7fGHZcnKFTJj7j9y9iMPyp8L5snpD94nk/78Y4t06fD4fthkefT2d2T6r7PlvutekzWr11kyaN9P3f2+Vbp+9MYIef/Vb2y/CfvZyPqnxCGgytU4qpzFLEqw6667zio32K1DwNl9992FRWDwK5UscJigEOaMMVZgR/mJUolF2tChQ62ikWJr164tBxxwgHTo0EHq16+Pl3V//PGHVbpVq1ZN9ttvP6t46Natm1SuXNkqJ1lYHn744cJEjAIWKzAS8sXItm3bymGHHSZNmjTBy1qPsnBg0YDCE17C9KBADfut3rRbhqJ4r732koYNG9r82IE8//zzBaG7cePGVmBFCXjZZZcJi38UyvPnz5fttttOhgwZYtNk2x94AMOTTz5ZcMG6CfKCldDHH38sCBoMtGBDPQeVyi5+fnmyQ/zuu+8KSmsEVxRxpGMBR37kS/6U98wzz8jNN98sKF1QdNMmXXnEQUCiXSD8kkcwDWVQFv6kIS35Ucf4oQgk79dff922GwSwJ554wm4moKii7RAP5/g57bTTBCEMqzCX/s477xTaAPHI+5VXXhHKQnCGrhdffNG2YxcW5BH6oJP4TsHteLj99tsF/rCceO6552z7R0gnDf0RBR30QwdlO+fSE/b+++8LOLmweH9p/yya6Ue1atWyHxDw9UP8OnbsKFdeeaXtM/RlykDoRPjfZ599eLXO119tQOgP/QslPv2LjYsZEaU8X8d95JFHZM899wzFTs+rbyxEsEaZxcKLhS31BPa06z322ENuu+0223ZYbKE4hXIfX8E0vvHQhw95hcdX2jMLQsaqLl262IUd8VLlfLz5+Anye+CBBwrjN+M//ozLvnwIc7j68owXI/p4rLkgVTjB71FHHSU1a9a0RRbEG5HCdY0fVkD16tWTGjVq2E1RFBKnn366sHCP1Rbat28vKFFJj2PeB3PmO8YpN9cSli7H2MuCN8gPtOTHb1HS+DDy5ePzg55ku0S1k3/++ceSiswSxjVWfwiPdyhSsAKjTnDkSVqbcZb9QVHj5tdDDz00OpdvYiPrftgMb9eunZXdkZuZox0TLVu2lIMOOkgYZ5GPnX9+vyioGJPyi5PsMN/cidxIn0BGiZcX6IQffuNxnCBA+Ync5+IffPDBecZM589veDxlTGG8YCxlDkahiDzXokULad68uT2dR311iKyJSB+vg3fki3jjpyJefv2INkhbRFZ3a7iGkTVWWMaMh074Rv6NJy5xkDv33XdfoU/suuuuVpZlnkO+pO1grUo9I8Mjh7NudWte0uPC9YofdRBuf2EZkHjqCkYAq9XXf5kgZzdtJluX2qymWbxmdeS9tFzSorWc0ripfDZ9qvj8Ci4hNTFqV6kibXdrKke0aCnb1qgZLbRBnTryv6tvkC6HHiG1InFWrVkjP/8xUw7eY0+56MiOcmizFlbxGk2QxocpP/0hJ5x9oJzcrZ2sX7teZv8x31KzauVaWTh/qZzR/TA5ucvBMnbkr7J00Yot/Nau2aiMtYn0T4lBYHOvLTEsF57RSpUqydFHH20t0VhkoQxAeGHyNCbvDjYKIxRAWJty7CVcGoKEmwhRuPTo0cNOclh9urhYn6JEMcYIZZcrV05QXjEJhxV9TGjscVz24wAAEABJREFUBpMWRQ7lMmmzK48fZfCLsI+Sieeggx4m57AfNKJ0HTBggFXwojAmzt577y0PP/yw3H///fY6BGjCGgDlG4pIJusdd9xRUCTNmjWLJFnnwIQFNgqt3r17R5XhMAIuKDvBvFGjRoKSCEEFnIl76qmnWqURCy3iO+fLk4U6SifqFsUjdUe7ogzSoXA688wzBQUVbYm41MOJJ54oKD2pY6yHUToiCEHDSy+9JAhI0MLuOGm++uor6dKli7z22mvCkR2OSN90001CPrxDB5sCF110kSAoc7Sb3Wt4RNHZqlUrQZhCqQNdONoMZaLI5HgROLDgwFpzl112sYpPlBLkPWnSJGt1zYIUAfKYY46xGwUuDGtnxyMKUvoPcVA20wYdD7QzykEhzHErlGRuAYvQXrVqVSugYxHhyiYtDis8+CUtOMFDYRwKGuoFawPaOO0+mN71QzZLUHp36tRJWLSweCMMofPYY4+1FuTQRlpff8U/P0detCVjTNzWCpKCf+Gx0Bgj1atXF+7toi2BB3EYE8CxQYMGUiciYLGZgMUXdQuZxpgt+HJptt9++7jGw5UrVwr/qGff+EoYjjbPb6qcMWYL3nzje5BflIYcj2cxi8KR+MZsmU8wDXEKmjNoQxL5VxBGxKO+IlFT8j9WZlhePfTQQ8LYw5gSD28+PuiH+++/v8WctsiY8cYbbwhjZpgZ1xZoo8ZsntOrVatmj0kyH+CY28JpU/0OjT5+8uO3KGnCfIGRLx+fXzhtot8T2U7YeEC5w8aLD9cg7a4/wLMxm9sJCgvGs549e0rPiCMv/IJps+UZYwE2NjAcYIOcOS1baPfRudNOO8mgQYOE0xPIs9tuu200GkpKNq6YJ+Id58AnmkEaHpARaWvhuZMxEHJiyfqE+Rz8GLO5LfviOD9OEGC4QVnIL/iH+wJ+zoXDkJuaNm0qzPcPPvigXVMhV7L+YcOf9gb9xx9/vPTq1cue1HB55feLwhZc8ouT6jBwjacfIdMhaxckY8aiH75xscLD/sjDGBowD9IvwuHQgvyAvIE8H1zzurjhesWfNsEv9cda05gtZUDC1RWMAFarxJq9fJn8MCf2OnrZ2rVEy+N8fnkipPBl1K9T5OqXn5PDb7tRxk3/PVpyjUqVZf2GDXJBn0el8bb1pU616tKwTl359Mcx8sCAt+X970ZIveo1ovEz5YEj/6tXbYk59K2OKFvXb7oagHec9Vv/L4/qShgCqlyNo8KZbD7++GO55ZZbrHUmlnc+QQylCRaFLApRDN1zzz3ii0eR9erVExRmWNJh5YZyDX+f40jim2++aYWNWJMoC2ryQLmLRRtCEGWzUEUhhLKPSdWXfyw/8sAyjgUHCzfiYdGJsmTcuHGCFRDKXpSDWDigcMUyEcs64marY2F08cUXW7wRvHn38YI/AhSLKBSF4I/Q+OWXX9q6DaYhbqw8EfY/++wzQeGJktDVMQpGlHMocbGMIT+U/PgdeeSRguKgWbNmgiUlAhp1RBh+WK+xO04a/FB4ogRetmyZoKxBoEVRedpppxFFUGBQp/BL/aJAJgBlAvnRDowxeFmH4hBFJceJWJhyLQT9BMsfhH4W4rQ/IkMnZbEgAIcqkZ1KhDMXRv6ORyxR6T9YfrPodW0JHsgD6yJ4oRwUshsiEzSKfDA44ogjrCU4765sysCdcMIJQh4oiVEK41dYh+U4ZbIIcHSF8yCMBQQbEHPnzrV3rOJHPPgEV2jz9VfiYH2IpfgOO+wgWHfgl60OxRgLdHhBuQof8Ed7cW2c8YQ2x/Ftwn0unCae8RCLxXjHV1+ZqfQL8xPmlzGW9vTOO+/Ya2F8tIXThPP0pclEjJhL2KRjXmQcQolWEG8+PhiL2PjZbbfdLOuMj8zfbH7R/qxnHH8Y39mYIQ0bPYxLcSRLepQwP/HwW5Q0PkbC+RDH54d/slyi2gljFFcluBMFReXDGGM3nDt37iy0V6zAjNk8XyYLh2Tm27VrV2EuQjZJZjnJzhtlHmMnRgvUM/MwZXKdEVbsnKxhrqZ/41+QQ/YpKE4qwoNzJzJFUWX9ePlhc8pZrSLTYN1YWD6xkBw9erRVdCOvcUqKMZoN9jZt2tjNU+RENlyRIYkfTxkYo4BBPHFTHacw/SgeGTNMPzJwvLyzVmEti4zNZgNrlnB+vLOWZS3JnMlYFmvNS1wc5fvaH+NrWAYkfol3+QCw7t9/7XUApzfZU6YuXih/LluaT+zMDaobUY7+3OdZeef6W+TyY46ToRN/ykNs5fLl5e6zzpUfpk2VmfPmyu7b7yBvXHOjLFq+XFrtvIvs1aBhnvj6oghkEwKqXI2jthAqEEBYYKGgYiHD5BNOyiSH0oCdchbETCz4Yb1FGn5ZCDLBoehEoUAchD4ECpcfCi2UUJSB9SJKFqzxsMwjDmWgbCMtSjKUOdDIBEg5hLFjiuUiO/UsKDmqzS49iiXoIB6/jh6eg36Uw/2wWEhyzJljYigNjTHirHncQpNysG7AMhFFIUIXPIEX+WSbQ/GHsg5swNGYghdJxMWSkvrCusUpkxzv+eVJe0GxiRDCTjKKWpeuML9YA9LeaBcoUFEM+NLTZlBAEo/FJHFQeKKQZaGJQItCAf9YjjwQvGgXJ510krXuxdKAI0Qo2dmFj5U2P3/6DYokFCN8hAKFaDg+R/jAiMUR90exUx6OE34HF/zoG/Qfngvj2Ghg4wBFIe2f/kY+5AeO4EE/ZGHdtm1b2XnnnYX+QH+jX3LcC3xZTPTv319Ijz99jjxoZ9DDQoOysB6mv+LH3ZPEd+UExwrCM9Ux9nANCm3CGGOvYxgzZoywwIUf7lmDdpTltDmeww6eXRrC6F/h8dCHj298pc0zptLmcVggk2c6XZifML9Ym3Pcm77t6A/TG04TzpP48WJkjLHWxrRL5gTGNeYr8kiFwxIdy6htttlGGJOor4Lq31fXXCnCGM7GIPiw4Qg/WOvAh8OSdoDLry3AP+2VcQ7radKn0/n4KYjfoqTxYeTLx+eXbHwS1U5QqtHWGdd9fBgTf3+gjzHPt27dWpwCL9k4JCN/+hNzExuA9EU2XpNRTirzZCxAnmAuYt6mbKzY6Tco5pC3sX7EvyBHemMKlgkLyqeo4YxF4bkTGZz5Nijro5yMpwz4oe0XFBeZBMUcG/zIh1ieIusWlC4YTh0wJrNRzqY7bcsYYw0FkKtY+yADUhe4YNr8nuGBvpdfnFSH5dePoBe5D9yd7IjcF5Yx46HZGGNPCkoc/zCuQP5kzGMMRU43ZuMYx1zLHIl8ibI0njWvK9LX/hhbaZNBGdDF19/YCEyYN0ewXL3660/llZ/HyxNjR8k/K5fbBKUidcWVAes2bJB1/26QhlWric/PRk7zn7/mz5f/Dfvayv2LVyyXbSK0OpIGjx8nIyZPku1r15ZqFSvK0pUbT5vVrFJF5ixaJBce2VG2Kl3aRU/r71ZblZYVy1ZJhBEpV6GM1KhdxdITqQr579//ZM3qdRGZ+T+pWaeqlI+E+/xsAv1TohBQ5Woc1c1CD8UIu/hYaGKxieAZTsoiDMtF4qBcwyoQpQlWcygfsWrgmIUxRlDEcIwCSzwmO45ju/wQBLHkQ/BAAMQKiUUh5aO8QSjhGA2KTBaGCCrseCJ0odTBQpIyEfBRdJLPrbfeKlgZskgnLEgPvPj8UKaSnh1MjsizUw6NTJjsMruFJrvOHCknbxbE0ImlbPv27YmedQ6hlCMxLLhw4EA9oWgO7vTCP0fsXf1RN9QJ2MSybPSBgVUFixiUTgg/1KEvXkF+tDssP6EBpR50+NKQP0oT7sxFUUUc0tDGoQO+2NnGP16HgEgeXElAH0Cw8qWlDJSwscLpM08++aRAH32INh3MByXpo48+KtBO+4JW+lgwju+Zj0dBH/2G/uOLk58f5XFtA+2B/oLilHzIj3xdP0QBg8KX9kIf4D43NikQpLlfjLGDa0V8/ZXyWaAj3MI/iw38yNPxTLksPvDPZAe/9BfaIzRTrzNmzBDGE/CCfwR8NhYYOxhDfPzQTlwawkPjobUS8+HjG18Zx1F8oEjjVAEWkuSZThfmh4VIkF9oZSxiTKXvwEOY3kRixBwWnguMSZ0igbqk/9Au6EPMJ0E8wngx5vrqmkVq8+bNLVRsNKGM4MoR8mXMA8d42wL4svClDdsM0/zHx09B/BYljQ8jXz4+v2RDlKh2wviNrIWyw8dHYfoD4xmyAJb45JdsDJKVP/2JUyPMM/RFsE5WWanKl3skGUuQiV2ZyEGMrZzK4borlH4uLL9fFGK4/OIkM8w3d8IX42RQ1nfGGAXRgkKtoDiEc90YZXD/ZpcuXYS7hZH7CAs6xkvGWJR3QX+ekQWQnxo0aCDM+3y/AX+UeVhIo7il3XEXKZvmTgYiTn6O+sDlFyfVYb5+xHzVs2dPq0xm7EEWcrKjT8ZMNM1gzxoDw5cePXoIMjZ1yC+n4ZDDUNAz9rN+QO5gXYHciiI9Vr362h/5hmXAeNtaovnOpvz2rrOtjD+3u/xwzsX2ztXLWuxryb926OdScesystc2deSwt/vLs+PHyImNd5c6FStt4WcTpPlPnerVhGsBGl7YRV4d8pUc1HQPmThzhtz55v9kl223lev7viSNLuwmFcuVlybbb2+pHfHLJKlSoXxGWa2279RCXn9usJzU5lZp2HhbqV2vmjzfe6D8PXO+tDu6hVxwzANy4/nPyVGntJEKFctt4WdM6uRnC6L+yQgEVLkaRzUYY+wHalCkcc8Q9wG5ZFjWMYG4d8KIw3HGo446SkTE3m2J0IMfVm3ERYmCwoc8UZ6ykMTfORQwCHtY57GzTp5Y6yEIIjRxPIddYBQ3WCgas5lGlBhMdi4vfsmHCZTnE088UcL0+PyIiwvziPL22muvJcg67uTkCC68cPcqFi8I5NyvaSNk0R+EDxSoCIhgjkOpjDCCNSUYcvwF5RcCCEecuAIiWCdYWiE8OrbJk2Ou4Oj8+HV1wrEhyiF/4pGXCyMe7Yu0lI0/fvzyTt6OHtK5dsFRN8KIQ9xgGhZ+3LlEmQhNCLDGGEF5CN+0DRRP8Eje5EN653iHTmhyfsYY4Z5XlGlcT4CgTDzKhgYXj7YDPmAXDHM8YrkAprRtlPosiEhPXPLAOgHhlLaGo73RT6ATenE8h8u+4oorbJsHH3Air8K4IF2USf8lH/KDVtcPiQf/0AZGxHHlBGkzJv/+6tLwS54OE6yFjdk4WcMjvJIv8dLtaA/UI3RAG/ensRijnaEUYzzAKrlcuXJizOb2xtjBGEI6HGkdXyiaXRrCaAfh8dCHD/UTHl+N2VwmbZDFDHmm0gV5o9wwP+3atbN3WoMR4eDCeE574voYY7as+0RiRJn5zQWEJ9NRl/Qf+hTHFpkXC6p/X12zcGfchlb6BxgyttEWyc+Y2G0hON6QnrGKzSY2cnhPt/PxUxC/RUljzJYY+fLx+SUbo0S1E51vVf4AABAASURBVD6cgzIUemPxEas/BMc70iOHMe/iz3u2OvoTG5wot+iLYJ2tvDi6UQzCE7KP82NsZe5hXEDR5PwL+kVBlE5FnjGb+yX0w0eQZuYUxrCgX37P8GLMxnklv3jBMGS95s2bR70oj3LxYLxkjK1YsSKvVoHnwmhbyE/MZ0HaqRfkOmQE8kKO5J56+pTNpIA/8FBAlJQHwyttLtiPWL/BJ3KhT3Z0ch4YkT5eouPl3xhjr7bjOgw+HIZhDmWAOcYAKH9Rqhpj7HcTqCfmTNa1yN4YTvjqlTyco67JD1knLAOyNnTxSsZv8bi8vvUBcvwuu0mdCpWk98FHSOUyZeTqVvvL2Iji9cvO58puNWoJPTfsV7xSE5N669JbyWPnXywznu8n397/sNSvWUv22LGB3HrqGbJD7W1kxAMPyx8v9pdHzrtQiEuphzZrLo9d0D1jrFahqd52NaXf5zfJJxN7S7erOooxRi64tpPs3KS+tI8oVwdNeEA++OEeada6EdG9fjZA/5QoBEqVKG6ziFkmMJRGWURylFQmYXZtox6RB2OM1KxZ035cJPKq/6cRAawEUAZyBH316tX2owJpJCfpRSOgI8wmvSAtQBFQBBQBRUARyCYElNZCIYDSyxhUGoVKlrGR4SdjiYuTMNYcxuROncTJto1mjIn7WgApxj/Wb5yeKUYWmlQRUAQUgRKBgCpXS0Q1p59JlMXsZrOrnX5qSjYFCNPc5zlt2jThLkLqJpcRwYINi9lc5jHXeVP+FAFFQBFQBBSBdCPAhnS6aUhk+dytmcj80pEXR+u5MiodZae7TPjGYCLddGj5ioAioAgoAhsRUOXqRhwS8VfzUAQUAUVAEVAEFAFFQBFQBBSBHESAK1uMyR0rSfjJ9moqU6ZMiT0Vx5UKGExkex1mOf1KviKgCCgCUQRUuRqFIvYDHzrg41PuXhvuoeHLmbFTbAxhN5F4fOhgo0/ev1wMz8eMcFy4zw5k3hgipCUP8gqHFfTOfYfcmeXy5YL5zz//XMaPHy+OF3Z8hw0bJsHyfX4FlZVL4dxFRN3AE1/85O5M7odymIEnHycaOHCgLFiwgGjWUVdDhgyxH+2xHpv+zJw5U/hABK/jxo2z+POsThFQBBQBRUARUAQUgeQjoCUkAgHu/Obe1UTklQl55ILlKuujXKqTwrQL1iPwX5g0GlcRUAQUAUUgeQiocjUObI0x8tBDD0UVaa+++qqMiyjJCkrKhIeiLpbw8uGHH8p7771ns/n444/tB4VIYz02/SEteYT9NwXLl19+KXzB0b0Hf1988UXh6Df3EaH4O++88wSl4B133GHToSy86aabBCVh3759hXs4fX7BPHP9GZy5aJ47Y/lCNF/O5kJ6PvbEtQbgw8e8HnzwQUHxyocSxo4da2EBVz5uxYfLrEfkD4rqXr16CfUYeRU+DsGHmiiHd3WKgCIQQEAfFQFFQBFQBBSBDEUAedqY3LFchR/k2gyFOy6yjDEpuXdUMvCfMabE8i76TxFQBBSBDERAlatxVAr3hPLVYhSqy5cvlzFjxshBBx0kf/31l9x8881y5513yvz584W7mJ577jmrpMQvaNWIku3111+Xyy+/XLCCdMXutddecvLJJwtKznnz5tk8fXkE86ZMyiaP4cOHWwUttPHuHAo+LF6POuoo67V48WIpW7asXHbZZdKlSxerUMWSde7cuVY52717dxk6dKhVIIf9KNtmUgL+/PHHH0I9VKtWTVB+P/roo3LRRRfJG2+8Ifvvv7/MmjVLsFx+6qmnBEUqynF3rIo6P/TQQ/OghMVzqVKlZJ999rH+1SL5kj/lWA/9owgoAoqAIqAIKAKKgCKQFQgYkzvKVWNyg5dsVxAXp+Ebkxt1WBwMUpVWy1EEFAFFoCAEVLlaEEKRcGOMHHnkkfLpp5/KjBkzpEKFCtKwYUN7tP6ss86SXXbZxSpNUbwOGjRIUMYee+yxNh5H7rEafffddwVl56mnnmotVFFgRrIW0syePVu+/vpru/vIx4WCeXCXDnlg+ej8mzdvLjfeeKNV5jZt2lRatWolu+22G9lFXb9+/ayy9IYbbhCuNYgGbHpYsmTJpqfNPytXrhSOmGz2EcGvJFlZLlq0SDj2ZcxGYaV8+fL2mD8WwtQBR49QplIv4IQlapMmTXgU7j6yD5v+oFB/+eWXhbbQL1IfKKmNMTZ/ytkUTX8UAUVAEVAEFAFFQBFIBAKaRxIRQEbOJUUe8r0xG+XdJMKW1KyRy3OpTgoDFnzTJguTRuMqAoqAIqAIJA8BVa7GiW2LFi0EhSjWjFgwomBDafr0009bK1CUlUxwVatWtVaKzZo1E6eAowiUc1g1tm3bVho0aGCPlOPPEfHbb79dOPr/5JNPCsq8WHk4/wMOOMAqYhGKiI+yF3rID4cVLRaTlNmmTRshX/zVFR0BlKF9+vSJHu+PJycsnIlHW0BBTn3xrk4RUAQUAUVAEVAEFAFFILsQ4ASYMdmtjAwizseggu/Z+IxhAyfEspH24tLMtQ7wX9x8NL0ioAgoAopAYhBQ5Wp+OAbCsEatWbOmcGSfKwE4Ut+rVy/hOP39998vNWrUCMTe8nGnnXYSLBlRyC5evNhatRLrlFNOsXlyLUCVKlXwKrZDyUteXGVQv359+1EsBA8sJ6EBt+uuu4oxRtjxhSZ+69WrJ1jO8hz2KzZRWZIBlqgIz2BVu3Zt4cNW1C3WqQihlStXFuoea2B2jLk2gOsefOxx5+1bb70l++23nxCnf//+1tqY/CnHl0b9FAFFQBFQBBQBRUARUAQyDwFkY2S/zKOsaBRxIqtoKTMnFWsa1j2ZQ1HqKMFoA/5TV2IJKUnZVAQUAUWgiAiocjVO4IzZeDUAFqwNGza0ytFtt91W+EgUClKsWvPL6swzz5R7771XULJiucpVAvnFjzeM/LCKxErVpUERjEKP+1yvv/564eoC/Fq3bi0oVe+55x57zyuKVD7YhCVs586dbbxKlSpJ2M+Y3NmldxjF+q1Vq5Y0atTI3q3arVs3q/imns8++2x7N22dOnVsnR988MGCP9c5dOzY0ZsdHwjj2gc+Inb66afLOeecY/Mlf8rxJlJPRUARUAQUAUVAEVAECkBAg1OPQPCUWOpLT3yJGA1ku7KYU4JYcCYenczPEatVXOZTqhQqAoqAIlAyEFDlaiHquUOHDvbjUQhXxhjp3bu3jBgxQkaOHCmfffaZoHjjbk0sQMkWRaV7x1Jx9OjRwv2qfPiIyRDFJ464zgXT4Ede5BHM2/kRlztX+XjVYYcdRnTrjDFy5ZVX2g8vjR8/Xpo3b26tVK+++mp7tQHH1Rs3bmzjnnjiiVbhRx5cWYCnzw//kuJQglavXl2w/EVxzUes+AgZd9uCAR8J46NW1OUHH3wgXNeAP+6JJ56Qli1b8hh1wfoiX/KPBuqDIpDbCCh3ioAioAgoAopATiCQa1aCWD5me8VgtZrtCuKi1gEnDXFFTa/pFAFFQBFQBBKLgCpXLZ76RxHYjAAWvShBN/sk7ol8yT9xOWpOioAioAgoAoqAIqAIKALJRgDDCK52SodLBm/F5Ycrx5JBV2HyNMbYb1y4OsGStTDpszmuMUawPna8J+o3mzEpHO0aWxFQBBSBxCJQKrHZaW6KgCKgCCgCioAioAgoAoqAIpAQBDSTjEEgUcqrouaTaCCgg9N4/BbVJZqmwuYH3WEeCptHtsYvrnIc7HwOhW22YqJ0KwKKgCKQTgRUuZpO9LVsRUARUARyBAFlQxFQBBQBRUARyGUE+NhpLh3DzgV+uKoBl8vtLhZvXOuQCx8li8Wf+isCioAikG0IlDTlalz1g+Ck7l9RDBQDbQPaBrQNaBvQNqBtQNuAtgFtA/+Ku9YpV7DIBX6wsuQqgFypk8LwgeVq+fLldb32b4Hjc0ow4u7fnHBbby3/VayQta6MqSxlTZWccXEprzRSxiCgylVPVSxfvlzUKQbaBrQNaBvQNqBtQNuAtgFtA6lpA4pzpuO8cOHCnFofLFq0KOv5WbJkiSxdujTr+ShK24fvxYsXl0jei4JXMtNgQYwFdS64tZUryro9dstat+OylrLTmoNyxsl//3m0VeqVqQioctVTM1WqVBF1ioG2AW0D2gY8bUDHR50ftA1oG9A2oG2gBLYBjmFXrVo1Z+oefrJdzqlRo4bwsdhs56Mo9FerVk3Wrl2bM+2xKBhkShosiLGizgVXduFiKTPqx6x1ZSdMzlrafbgbMR5tlXplKgI5q1zNVMCVLkVAEVAEFAFFQBFQBBQBRUARUAQUAUVAEUgcApqTIqAIKALpRECVq+lEX8tWBBQBRUARUAQUAUVAEShJCCivWYoAVnLciZml5G9BduXKlYU7IrcIyCIPjmNjvZlFJCeMVCyPsV5NWIYZkFFJrs8MgF9JUAQUgWIioMrVYgKoyRUBRUARyE0ElCtFQBFQBBQBRUARcAhw5NeY3DmiWbZsWTEmu/nho044V0cl6bdUqVLCx7wkh/6VLl1aSmp95lA1KiuKQIlFIPuVqyW26pRxRUARUAQUAUVAEVAEFAFFQBFIBQJ8PGnZsmUp/YBQMvmCn0R85CedlqMrV66UMB/JxCyT8sbKk/rLJJqKS4uvPuFxC7d8ubcf5pJleXGx1PSKgCKQegRUuZp6zLVERUARUAQUAUVAEVAEFIEcR0DZyy0E+GgNx+hR4KTCJRs9LFcTwUey6cwvfyw3seB0fOQXN9fCsPCkDnOJL+oT61VXn4X9zSUslBdFQBHIPgRUuRpHnXGnzZAhQ+Sdd96xjmf8/v77b/uO/yeffCKrVq2yuf3555/y0UcfyezZs+17MB5xebcBkT8rVqyQoUOHCruPkdfo/xMnTpRffvnFOhefMkeNGmXLIWzmzJnR+MEw4lOOc47edevWybBhw+Sbb76RDRs22LTOD3+e8QymD/IFrZ9//rn88MMP0fQImePHj7d0knbcuHHCO8/OkR/0und+KZ98Bg4cKAsWLMAr6hYuXCg//vhj9D0dD9QlWINruHwfP+E4iX73lQmmro75hd5ElxvOz4cLGH377bdCvRGfX97x5z3djrYETcWlY+rUqRJur+AxJDI2hPOnbn777bdokYwF9KVgW/flF00QeHD9jn5FfyOIX94ph/diuoQkh59gG2Q8YVzB8ewKAauffvrJjmNffPFFnvGEOEuXLpXBgwfbcN5xLg18//rrr3nqIehHWuJTL+BNv8DRf/D3YYl/qhz0BXkL0h5sG0F+qWfGXWh3dIbzwT+YpjgYUVfUWXCeIP9Uufx4g4ZweKy6Ju64yHyERRPYgSFzDnMPYc4PfKkH/PjlPdiveKYN4ejrmTCuOdqD/EC/4zfMRxijYD91aXx5Oj8wIU/KcH7Bsn1+xE2WC9bJBx98kGfuYWyh3MK0kylTpsicOXPEx0es/hAe7ygTnIcPH76FPEdYtjnGk5EjR0ZPbtbxAAAQAElEQVRlvWyi31c3+DEGUMfwQnt24yRtBb94XFhWjydNouPQznxzJzwG+3Y85WJxChbxxCXOzz//LNOmTePRztHQQR8cMGCAuHnWBkb+kC9jB/018hr9P9i2XBw331A/pIlGjuOBPurG9TiipywK7QqZkXYGn8GCqUPmE7Bw/j4/FxbrF76T1SZjtSfopN6ppyBf1APjH3Mu9EIb9RqcK/AvyDHH4gqKFw53dL377rt2bR5sj7Qr31obf8aFMC/US3D8c3mH44VpSNT7ysh6fcifM2T1+vV5ssT/sxlT5cd/Zsl/m0KWrV0jn06fKt/P/ls2/Od8NwWm4WfanNny/W9T8pTs83MRVqxZLcN+nihrIjzjR5v6acZ0mfzXn7ym3FH+b7P+lo/HfC8Lli2Llv/X/PkyaMxombNoYdTPPcDfl+PHCrzgt2rtWvnsxx9kwMhvrZu1MK+egzjqcheBLFKupq8SVq9eLX369JFFixZZ4eHxxx+3wjNKm/feey8PYQgeXbt2ld9//10uuOACmTt3rlUUunh9+/YVJ/yTEH8G/ODOI5MKytm6devKhx9+aNMTFzqeeuopWbx4sfW/9tprhcmMsMmTJ8sll1xiw6ALGvF3jsHipptuskqJvhEaXnjhBXuJvfNj4Xjvvffa6KSHLvuy6Q8Ty3nnnWcVp/fdd5+8/fbbNgRFwdlnn23pwWPHHXcUlBrwwDuO/OCDZxy0QPuDDz4oKKIPP/xwGTt2LEHW/e9//5OLLrrI4m090vCHOuncubP88ccfW5Qe5meLCEnw8JUJpuF6SkLRebKk7dEGaYsugOfevXvL9OnTrRe/vONvPdL85+WXX47SVlRSEA4vv/xy26/POeccewSNvO644w75v//7vzz5c3Tprrvuit5jxphwyimnCH30rLPOkr/++ssqFH35kWfQuX5H+ZT15Zdf2uBwv7OeafwzYcIE6dKlizz//POWCvq4b2whEKGc8fGaa66R77//XoLjCYJujx49hPGBtkZ8HGnYTIL/q6++Ok89OL9JkyZJ9+7d7YKPtIyBwTYYC0vyT4Xz8eZoB49gu3L80r/BZ/To0XZ8Z1z15QP9Lo0vT+dXEEbBeuu7aZ4g71S5gnjzhfvqGnpZ4L366quC8iA8d8VqC75+xTgL/uSZCc7RziKPtuHmYscvFj9hPoIYsXHLmAgvLk28GPnK9vmRdzKdqxP6wxNPPGHlCMpzfaAw7YQ8wIM04XYSqz+ExzvKxiH7fP3118K9nLxns3vxxRetEo32lE18+OqGdoE8jpx57rnn2qPEvjExHj6xFDTGxBM1KXFor76508d3PARQv8bExw8KJ8YcMCBvxo9nnnlGgvMs/s6FxyHnH2xbyEXIlPQbHGsf/FzceH6xWsXFEzdVcZAD3Vrw0ksvle+++y5P0chzYdnR55cnkefFGJOU+0ljtSfaH3IWshty7rPPPhulCh779esnFStWtOtL5Li33npLnn76aXnsscei8Qp6oC5xm+PF95Rfe0SWGjp0qATX2m7uCsvXlBZso/nxTNxkuI9//1WG/TlDym61VTT7df/+Kz2+/kTGzJklj/zwnTw7frSsjCgkLxs8SCbM/0eeGDtK3vhlQjR+Oh4mzpwh5z/xiLz0xWfR4n1+0cDIwwejRsrwSROl7NZbR95Evp4wXro+/rB8NHqUfU/1n69+Gi/X9XtRpv8zR7pF6FiycoVM+vMPOb/Po9bv4qf7yLwlS6JkDR4/Ti5+6gkZ9/s0Oe/xR2R5RGe0ZMVy6TNooKxetzYaTx9KDgKqXI2jrpkoUBp069ZNEEQOOeQQO3mQtEmTJnLQQQfJYYcdJhwXYpGMshDFCcpRFKm8MwEdeOCBUq5cOdl7771Jai0233//fUE5aT02/UGhN2/ePCnoC5DsFo8ZM8ZOYuSP8ndTFtKwYUM5+eSTrWvXrp1VBqPoveqqq6wCgkkGgQgFCMISNKDoZKeRPMJ8sVhggkSoO/30062iiHjt27cXJliecdAM7fDAu89BBzuKCFQIF0x64EJcJjssaXbZZRcp7A486RPhWFB99dVXcuSRR8qgQYOiWWKNCX4IEHhSt2+++SaP1nL3tddes4qzm2++We68806ZH9nlIpAF1yuvvCKkxSKM/OHzueeek+uuu06wmiEeSjfSvv7661GlebhM4gXdXnvtZeuYut53332tch2hgLoFR55ZWLMARbi55557hN108uCXd5RQLCxJA00o3qGfeoRe6ihIE2njdWBAXijuKYN0QTxohx9//LHAt7OGoA2y8ww2zo90OEdzMAw+EfDJg3SkZ9OBPkvZWCSRtjiO/oSQyOK7Vq1awp1Q5Ef+hx56KI9Rx+Jg5513lkaNGlk/xoSOHTvKlVdeafslfSNWfjZB4M/ixYutMHjZZZdZ5SVWEASH+x1+6XS77767PProo3YMdHT4xhbaPkL7HnvsIbfddpvccMMNglJx5iYr/AoVKsgjjzwie+65p8vGjm8uzX777Wc3dhiL+cox+LDxcOGFF1rlI0qiGTNm2LS1a9eWAw44QDp06CD169e3fQPBOoyljZyCPz7efPwEMWLOQPEDv/jTR335EJYIjOijjM+MVSyg6J+UmQJ4bBEF8eYLJ2G4rvHD6qZevXpSo0YNu7gLzl20G19biNWvWrZsaed56sMpFigjHS7WXOz4rVSpkoT52GabbYRNS+ZuFqDHH3+8Jd2liRcjX9k+P5t5Ev+wkdyrVy9hHKlTp440btw4zzhRmHbyzz//WEq32267LdpJrP7gG++WRBZbYHzGGWdEN9Zsxln4hw1S5K+jjjoq66j31Q1zBOM+7Yb2ilyCn2/eKIhhxlpcQfGSGe6bO318x0tDvPygpKbPYUTh8kYeYh474ogj7Dzr/PkNj0P4hdsWslSLFi2kefPmdk3E5g9zNnGz2bFWRJ5mLYiMSJsL8uOTHX1+wTS+Z2OMHft8YcXxi9WeWBcgE6AwRk5gHUQ5yNzIKsjIzJGMncRFVkeWwHo53nZGfkV1tMe2bdtG5T7y4VSQb60dSw4It1H48PFM3slwiyPKuQ+mTpbTmuwpwW2PeREl39oNG+SS5q2le/N9ZNKC+YLy9aF2R8o1+7SVYxvtKr8tXpAMkuLOs8n2O8iD3S6QcmXKRtP4/FwglqEfjvpOzjy4vfOSg/fYS3qdflb0PdUP++66m7x+zQ1y7iGHS+Xy5WXJihVWqXpYs+ZyydGdpG61ajJh5vQoWWN/nyqXdDxGLj7qGCmz1VayYOlSG1a7ShVpu1tTOaJFS9m2Rk3rp39KBgKlSgabxePSGCPVq1e3FjAcE0BZ6XJ88skn5eKLL5bOnTvb3XDnzy+TDUo0FIcseNg133777YWFDuEomZo2bSoo0JxCAH+UpCgJjAkOq4TkdQguKCaZCFAgIaC4GCjFEBxxKJ+cv/tFoEEJBV/cZ9O/f3/p1KmTVR4TJ8wXggJxUW698cYbctxxxxHNxjdmM53GGIsTPNgInj+UBybcq0MwghrKXJ4nTZpkd2GZjFFwpmIyptygmzVrlrWEQakIdtQhymAWc9Qz78SvWbOmMGGzWOVIFO/Qi3UiymGEKiZkhA/4wmICRTZHhFBoUm8nnXSStXpkksda9+CDD7ZKZerDVyblBh1WS9TxFVdcIbQhaKPu2WlFWc4zfigdUb6yAYAARzj07bDDDvbYX8+ePQU/lMm0z2OPPVZQXlHnWArSRqEpWHbwmfaEkh1a+OWd/FCe7bbbblK1alWhDPABj08//VROPfVUYbGDYg3abr31VmsBAU+EH3PMMdYqFMHIlUWfOvroowX6wIsw+KStdOnSRVBwcyyJvgXNKDXB1qUv6i/KB/jBEmHXXXeVunXr2qwQIu3Dpj+0BfoOi2x+oRcFH+MG/YvjWyhqYuW3KZuYP+RPIP3RGMNjoVyyIofpMWbjmElfp93AO3HoW+DYoEEDQSmCsvjuu+8WLHuhzRhjxxQJ/HNpGDsZR8uVKycc46IOUJoGotpNCdoefmyC9OjRQ9q1a5fHMp4wnMOS51Q4Y8wWvPn4CfKL0pCx/bTTThMUHcQ3Zst8gmmIkyiMwJL6khT9M8ZsgVGQN2O2DJfIP19d0+f2339/mx/jWHjuiiSL/u/aAm3UmC37FcoMFNy0p1TiESUw8ACNPn4cv0QljjGb+eCdNCzwGS+drODSuPCCMPLF8/lBQzKda+NDhgwRFDvMa0VtJyjZwANlOxjlh4HrD/BszGZ84ZU5h3mL+ZI5Hr9sdf369bPXVTF/M/5kEx++umF+QeZiE5r5G5kzyBPzNHUb9Iv1zJwWKywV/sgcvrnTx3c89MTLD1arzNetW7e2G5wub6z6aScYkbDGcf78+mgKty02QkiHoQj9mc2O448/XpC34x1r4QHZkjIzxTEmsSZg0xm+kAODtFGPwXeefX745+fgHZdfnKKE+eqOfKpVq2bXDMj5ONeXmIMJp/5YNzFGI6uzHkIRyya6MXnHTOL7XHH4oT1iyBCU+xibfWvtcNlODgi30Vg8h9Mn6h2r1XFz58ht33wlkxfOj2ZbrWw5e+z/vu+/kUd/GCn1K1WW0hFMa5avIEsiCtmB06bIMTs1jsZPx0PpUqUiCuG89Vy61JZ+jrbPxo6R3SMK2RGTJ8nMuXOtd+lSkfgRvuxLGv5UKldOym1dRjjmX6dadQkrRtdFFNwc+3eknbT/AfLkoIFyWu97pXH97WSH2rVt0Khfp8jVLz8nh992o4yb/rv10z8lA4FSGchmxpI0btw4QSGIsggiURhwlyIWbeyWha3siOMcQgJKI5Rpxhh7rBjFHBajWAigJHJx4/1lsl62bJlgkYMiCgtbl7ZVq1ZWOEFAcfS6sOAvAgmTP0o2+CGMXx9fCKC33HKLVYqxGCFuoh3C2z777CMoFThOjcIw0WUUlB/KOZQ/CEZMttQ7CwyEwD322MNaBZHHtttuKyh8uFMI61MwQZGJhS98kJZ6Jy6L/GbNmllrRoRUjnQi6KNUZJcevCmHBTzKKJSivjLJK+hQuFDHWAmGFU3BeAhA0I6VNQpfFI4ItOwqY1WKYMtOM0pQ8IdWFpu06fvvv19YLLIwD+YZfCYumwzQwi/v8En90U5POOEEe0UGZZAOZRG8s0HAL2XSt8BrxIgRgjIYCyAWvjNmzCCJdbRB+hsWubR9NiEIQGGJQpu88GeXHIU9/vm1f9LG61A2oxwHqyBNwfQIdtQDbYJ+jSM+isCHH37YYgBPpPHlhyUAfRGLZCwRiZetzje2wBP9xC0isPinzXN8Oxaf4TQcR8NinLbm8gmnxWKRNssYi6DNccNwnEx5D/MT5pf2RNvh6hbGFB/d4TThPH1psgWjMG9hXnx8MA5zEsD1fcaNos5d119/vXBMldMHcyPCf1Hm6jDNxX0P8xPmN1b+9APGRZQz4TThPGPl4Yvn84uVPlH+9AU2ymelUgAAEABJREFU1dhAI8+itBPGKOZi5h/yKCofzKlsdDNvsSnLiRDmMvLMNsc8j6KEY/Nt2rQRNgmzjYcwvWzGYT2ILMOma6z5O5zO946c4vNPtV88c2c8NMXLD2MH1owomphfyBu5BnmGzWQ264mDfyzna1uM0Rge0NZQyDE2seFK/8ZiMFZeQX94KMox8mAeyXru2rWrIM999tnmY9KJLAu+4T+ReeaXF0rjvn37CnIccyFyOmMdCkl4ZS3EBh7zC6fSmHcxokBmZ7zNL28RscHIdcbkVdDZgAL+uPbIWOzkPtoRcmC8a21fG/XxXAApRQ5etX6dfD5jmvRud4Scu0dzeXjMCOE6ADKssPXW8tRhR0vTWrVl6Zo1ctpue+AtWLP2GjlEOjXaVVrVrW/9suEPx+2t1Wq7Q+T7X3+VBcs2WnxmAu2jf/tV3v52uNx22hmyVenS+ZL0xbix0n7PZnLP2V3EKonnzZW61WvIz32elXeuv0UuP+Y4GTrxp3zz0MDcQkCVq4WoT47EdOjQwVpWkox3lCkI5EwuKEuYFLhrh0kEZVzdTRZuTDZYRLjjriiQGPDZXePoCMKEUzyhCEM5hcCOIMMxGfJD2UYeWCVRPhMqFqRMBgiO+DlH2Sw6ccQ3xgi7gUx4/OKPMhaLy6FDh9qrAozZOJn5+KL8/2fvPAC9nP4//jmhPZGGUBoIKUIZKeNXsrKyqeydTcavbPr9ySar7BGZ2ZQQQlEolYZUKrT3+H9fp87t3Oee773fe7vfeT9x7vd5zvx83uc8Z7zP5zkPr+uSljJdOdFfZEZ2dIiGuXtkQ1f0IV/IXV47x9oVUgp5IBMYFCGnXLpU/FKPEKN8jAgLT+oSPJCZSQzyUt/IYoyxFpQQbryWyMSwT58+Fksm8VgnEi/qqDfqlbokPyyIq1evbi1wWOgxoWTyEiozmhdlUpdMSMmXcHQgXycnflFHm2BSC9bsNLOQoj348bAwpY1ynACEqR8WvWaXmw0GZOGXe+THChb9mISRhueD38KcI5MgRyCdIUhdfJ4TnhmsUHj13vlHf8GXcsGB32h4ce9pAyzKID7Jm7oL5QHmjRo1EjDA8Tyw6Oc1JeRlccLzGi8/LORo84RTP7Q58iBfHFY3oXIz0S/at1AXEM0QGeDHsSDIDSlOm+c66vw0hGHlDAF93XXXWWto/Gj35Edc2hzPAv0thC1+9Cv4ZSKWUX2Q12GEblhi8+o2mz1Ofvx9F00TzZO4iWJkjAmOE+SRDhfVLSRDqK7ZFOL5wxKRPKJjl8OSZwpX2HPFmxrkx0YOY1v58uVDYqTML6QP8jl94wnCuEA/78hIP00ozxBGoXghv3gylKY/b4MwxtInI4P/3ITKCbUTyHLmRC6PaDsxJrHngTGGsW377be3r0YjD3iH5Mh0P3RhPsIxCYzF4JPpMhclHxv1bPIy/rIpzsZvqE8sKh/CGY/5TZdjrEtk7ExUPt6mMWbd3D9eGqx6Ic84fgyjAOanQ4cOtd+gYKOT9s6GPeNsvDzwD7UtY4xgfMC8inUDbY4+FkeaRBx9M3knEjdVcehvIBSZo7OhhWV9MspGb+owGXnHy5O1Au0QYyEMTHi+mO/xNhrrJuaxHIeFXJCwGD3Qj9BO4uXp+zMmo5fvl8g1b/u59ujmfYWttUNjHOWG+r+ozonIU5I4q9eslU3LGdm+Ri2pX7Wa8H2qVWtW52VVrXwFWbxyhRy03fayXfWa9qNWWLGuiUXs0nSnvHilfZGM/L4eN07e+vZrOfjG6+TJj96XO197Je+DUMkoL9E8p8XI0asHPCFXH3O81KhcxSbbtNwm9ixV2nDlChUEi1YbEPvDeaz77tRcdtpmG6lfawv5Z+FC4eNXL3z+Waz+1sq8xYtkqxo1YzH1/7KCgJKrCdY0BBSdNIOESwKhxjlOTKghVpmgM0nAIpAJHAME1oLEZweP1xKwDOQei0Mm3xBIvErNeZF03oSxSOK8RgZjLPwgWxjAeGWcuCwYiYfjVRzyZmLCvXOQlciDIw/8sR5kgsmr7byqAcHJWZzoxaSTePiF9IIIZUKH9S36QnCQZ9QhM7KjQzTM3YMB5/KgDzix282CDz0hn5nEQThD6vGaHTi6tMn+xUKJMrBSQgbOH4VkZLDFgQ3WnsTBIS9EJeQ2xA76oBuvobFwI07UGWMEaz1ea2cBw84uk9K2bdsKkzDqGguYhg0bSqjMaH7+PbjTFiDmfDn9OFwz4WMiRB1QNh8Xw993EKVMkGg3WMYSRjtHL9or94U5ymAizmtkWEPT5sCqsDSE0Q6xlqF80jGJwx+HBQB68boRi2v8Qq5Dhw4CuUZ9lYbFAPnwuifPE3rxvITK5fnHapZ44ASRyASURQl1za4+1sPx8qPu0Js6YfEHOQ1+kD9YQ4FnqNxM82NTItq3YC3EopZnhHbEZJu+hOcAy5WQDmDo0hAO0YXVDBs8tAWIa/BlgwZMqRcWZ2xqYX0F5s8884zQzjMRy6g+bHb4+lLvjBXoSv+ADuDgu9LEiDGI590fJ4wpfOHty1La11HdQvmH6pqNEM7wI35o7ALHRJ8rNkWoA/p6zkv3x1/yT7UL6ePrG08exjbS8owQx0+Df3R8D2EUihfyI/9kOhY4WMthvQepWdJ2wlyN+Qp5hPRI9HkgHmM+8wDGLMawRMa6ZGJU0rypd/oa+hysthm3S5pXitPFLY7xhXHGzanQLTRuxM3AC6BejUlfn5jo2OmJXOglG0Y8T4VFYm7LR+TYuGNu2q1bN2nfvr094gwDE+atzLcYZ3kWWR+wlojmGa9tsRZinsa8jvEbK1jWXMyHonmE7iFiNynCuiyULpl+jEtY9aIP8z/aG/OV3r17l2qx9F3UYalmGsjMr1euMQCgnyMqb7oxb2H9x/FefJiLccb1I/SLnPcNmUn8ohxz35LUJ+2L9sj82837GLtpX/5am7ZJG6Xfjs4DyMPJ7fd/UZ2L0qGk4VVjm7edt28mpw15Xc798G05qumOsmDFcrlq2IeyaMUK+WvJIhk+fZp03WFnW8TMRQvltd9+lc+nT5V9X3jCxrMBGfyHj0FdFSMv99t5Z1ny6psy+fEBcuYhneTaY7tKlQoV0y75K198LiMnTJBj77xF9rj8YuGDXG123FF4tX+7s86QlatWyc7bbif9P3hPPv1ptJzW4UC54NGHpOl5Z0q1ypVl14YNpU6tmsKxAI3O6SbPDf1U2u28zso47cqpAClBQMnVBGGG7IDowyrNJWGXlQU81nVY0jHIQRzyQRv8IOZ4nYD4nDnTu3dvLgs4SAjfOo8InE/DIo783njjDfuhJHblDl3/gQE6fRwDEJMtCB9ISYgZJvfs5PLhHBwLeAaRY445Rhj8OOsTSzrSsPvMoOjHC+lFvpAjDDDExbIUOXGUhyxcIzOyc12YQw/0ASc+zIWeWAVjOWLMuokrmLBDzkBbWF6lGQYZjrWYqzcmRryOyy+yIC+WZE5f5GaSwWBsjJG+ffsKZDVn2TFZBGPighFyurrm2AZeWwYDXsun7UDegS91BImGDKEyyQdHvjiunQMriEnyRU7XJvhFFjBFBuK79kCZ5EM48ahrwplkcDwB7Z6FuYvD+UUQ38TBke6NWBslb+755R5/VwZtjo0AwsknigdlUjZpaH8jR44UsKYsCGbS4dwXf5GLhTHpyIs8CeeXe4g2yFcskLHQQibCS+p8mXjWwdnlBZ4uf9oDuoM/7Yh70tIe8CPM+Tkdo/m5fPk1xohrF1hmoRf+OPREX64zwYEBWCAL9RjtW+g76Tfc4tTpxXPA80A6HGlpC9Qt/a5LQxj6ur6NTQ8IL/B1WLJRYYyxx7c8+OCD1rIGMhaS1Zj4WJJ3KlzVqlXF6UZ5UX1YsPr6ggv9Lm2H19yMWdc3JgsjZPKfWcYJ/FLpCtMNOfxw7nkWo3UNkQLxRjjtCAzp59zYZUz8thB9rqgD2ijpOXOVPNPpQvr4+jrZonowtjE3of8hjp8mlKcxBTEKxQv5kX8ynTFG6Gvc4j7aT1B2Iu2EOQcbncSPp0e858Hv70jfpUsXoX0x1jG/wS8bnTHGfnyRPoc3adwmRTbpEq0b9wyjkxtvQ+NGIjqy2V8UGZlIPiWNY8yG55J+Cd1cXlG9nX9hv+hjzLpxpbB4Loz2wDyXe/peNuaZH7JZwzjLvJExjDUHcfx+yJhw22L+y/qIOQLxmUM//fTT+T6QSV7xHDrwVl288HT4gw1zcUhi5n+0N+Yr6OnkoQ+jztw9vyE//OM5LC3RP174xvgjG/KQB2tNNpCoV+oYkh1DEMJ8x5yGOjRmQ13TL9I/+vEKu4YMLckzBua0R6yG3bzPLwdd0Mnpwhjh5qFufm3MBrn9/q8wnf0ySuP62GbN5dtTz5GvTznbnqFap3JV6XvAfwTilevnDzvWWq1SFtat35x6tow6/Tybhnj4p9Pt3riJ9Dvr3Hwi+H61a9SQvt3OykekEp84LtFhrfeSK48+zt2m9JdyF70yWCY99rR8f88Dsst2Da0F6xu9bpJpTz4jj15wiVSKkeDndDxUDmzRUvZo3NQeATDl8YFy75nnyGabbGrdfWedJ/h9edc9svUWW6ZUBy0svQiUS2/xWno8BBjAICrjhSfVfyMyR2Zk97OAJHQLOt9frxUBRUARUAQUAUVAEVAEFIFsQMCYxInIbNAHa8KSEFmZpBtkmTG5VS+J4kv94RKNX9J4fIMCI5KSpi9OOuqzOPGLGzeVuhRXtrTHVwEUAUVgoxFQcnWjIdQMikIAC6KizuwsKg8NVwQUAUVAEVAEFAFFQBEo2wikU3uILGNyi8gzJrf0SWf7SHXZEOPG5Fb9oVOqcdTyFAFFQBEoLQSUXE0ASV5R4JUXXp/ntSJeE8fxOjjnBpIFr2Z8//33wseQ3Md7COO1ZuLiOFOUuJz3wtdLeeXADSIhP+KOHj1aeK2EV2zJj/McyQvHx58ol3i8FsKr0uRLXvjh3KvVTib8eGWC1wMJ4x4X8sO/rDqwpr6o+9LGgDzJmzJKO2/aAW2Q13BoI85x9ALtl/ZCO+X1dOrclc91tE3QPmi/ru1wYD0fGXNp9FcRUATiIqABioAioAgoAjmGAHOsTHsFfWMgZk64MekzIS1z6lyqk+JgyhoyF+rQ1xl9ymp9+jjotSKgCGQnAkquJlBvfB2UM4Y4S4sDyjmziWSc+XfaaafJwoUL5aqrrhJ31gtnS44aNUr4eiZxST927FjhDCEINT54BMHFod98vTfkR/4QWc8995zNn3N6yI9D5QcPHkyw8CErzouh/JNPPln42NSYMWOEw8M5vJsvOHJGDuch8VEC59e9e3fhQ0Vnn322cI4c8aJ+toAy/IcPy/DhL0jK0oaBiSDtYfny5cGsOWiddhEMLMKTc4PI371WQ1vhPEqSMQm79tprhfOwIOx79uwpEPyh+scv2nbq1q0rfHyMvNQpAg+YPVsAABAASURBVIqAIqAIKAKKgCJQlhDgzHCsV3NF51R8DCnZWGXiB62SrbPLn/Nq0d/d58IvZ6eiVy7okrk6qGSKgCKQLASUXC0Bshy6zgeHIME45JqPWmHR+vDDD8sFF1wgEFpMwAh74YUXhK8kQpR26dJFIEiZzFx88cXSrVs3a+ka8kMsPkjERxaiZ5jypVPK79Wrl8yZM0e+/fZbqVmzpvAxKMjWxx9/XIwxlkDt3Lmz/TgBMkMUQqpC/vI1TsgyCOKQH+WXVQcJ+emnn0rHjh1lyJAheTBATl9//fVyyy23CJaeBPDRJLDkA09YeJKWD0Dhh7UzcdiF5fB3/LBYJQ7+OD/PuXPn2vZBuieffNJeu7RXX321TJo0iSQCGd+/f38hPw7+J44NiP3BwpmPCvABLtoIbWW//faTo446Smh3lIf8fMwEmfjKZ6j+8Yu2Hb7ASf6Qt7Gi9H9FQBFQBBQBRUARUASSg0AG5sr8y5/DZaCIxRIpF/RZsWKF+PPgYgGQ5ZGxpMaAJ8vVyCc+Ouk6Ix8keqMIKAJZhICSqyWorCVLlgivTEOUQbJBUkKmsttGdnwVcqeddhKsB/nAE6QZ8Vq1akVwPgfpms8jduP8+MLkPvvsE/PJ//+iRYts+VgRsoPOB6Mo3+308UVKyDVINfLgy41YSfKVRD8nBjAmVkX5+eFl4XrGjBmWPIUo51gGMOKoBYhrvgKMZfCCBQvscQ2QrWeddZbsvPPOlvSEaH/qqacE62SsnbEA5ZV8XqnHD3KTiRBHOJAvk3Ssips2bWrJUtpQo0aN5PDDD5dq1apZa2TIWu6RBwL3kUceEcqHoEcuv06QnTbh+7nrqlWrSvv27QVy/dJLL5Xx48e7oLxf1yZCbYf2/O+//wry5yXQC0WgjCOg6isCioAioAiUDQTYpDYmd864zAV9mDczPy0bLTC/luitlqv5MdE7RUARUATSiYCSqyVAn1ev//vf/1qrU4iuLbfcstBcIEEhW+vUqVNoPD8Q4g0ibscdd/S97TXnYFI+r5Y/9NBD1iLRBkT+ICfE7z333GNf/+dIg0gUvQ0gMHz4cGnYsKFsscUWAtENwcoElPrDWpTzSiGzsSjmXCD8ILHx4xcSG4vQtm3bWuthrD1PPPFEwe/YY48VJoKuWOqZNsQ5qZQF2UpZ1atXt+Q8lqlYmHLsA/U3ZcoUgYglzZ133ml36+ORqa4M/xeLVQjfE044QfjIGLL54e5a245DQn8VAUVAEVAEFAFFQBEQwaKOeVquYIE+2a4LVqvMxbNdj5LIT1tE/5KkzdQ06IPLVPmyTC4VVxFQBFKMgJKrJQC8Xbt2wmvZt912m/AKduXKlQULwlmzZgkDXb9+/eTFF1+0OTNx4fxMXrHGAyIMyz8sBHE77LCDhPx4BRzSFstX0vmOszApn2MBIOE233xza8mKVSN5XnnllQIpx/mr++67rzRp0kSaN28uWNBi3YrlK3IiN+RryM8vryxdU18QnRMmTLCv/4MVHy5jd/imm24SLE73339/wSoVEnTgwIEC2Upd8So/pCyTAvClPWBVjBUxdQOO5M8vDgvoPn36yPnnny933XWXUI/4+460nJEK0Y61NMQt5XOcwzXXXCOPPfaYUI5Lg3U01qXu3v+lbUyJkbPIjUU0FqwcZxGq/1Db4fgK2hIWsH6+eq0IKAKKgCKgCCgCikDJEMieVMbkjtUqqLP+4DebnTG5VSfFqQtjjD0GrjhpMj2uMbmnU6ZjrvIpAopA6SGg5GopYFmjRg37GvgBBxwg9evXtx/9cWQqH5OC/ILcpCjOYd1rr70EUvX2228XzsUM+XHuZsuWLUlSpGvYsKEceOCB4o4DgLzdc889BStJyDcIYF4BhxSGVONjW8gJ2bbLLrtIyK/IQnM0AvWFas8++6wl0J944gmByPztt98E61EsiS+88ELp1KmTQMCCOxhy3i3HBeAgtsEXMrtNmzZy4oknWhIUopQjACBVKQPilXgcFwBhzsfF8MfiFdKVe9JinczZuxzvAHEKed+sWTPp0KGDbLPNNgKxSzocftQ111EHOQohiwUu+UGgctxAqP5DbQdsDj744Gi2eq8IlA0EVEtFQBFQBBSBMo0AZKQxJmcwQB+MAbJZIWOMNVKRMvqPOswl1Y3Jnecrl+pFdVEEFIHEEFByNQGcsNTDOhGrQQgurBWjyTiLEytArAs5YxPClTgQb++88464e2OMcHYnxBmvXkOSGVPQj9e3HZEFEcbr2/xCjuHI2zljjP2QFudtku+DDz5oXz3n7FdeU0cu5EcGHPIgJ8QhBF/Iz+Vd1n6pr+eff17ABd0hRAcNGmTJ8A8//FCwIOXDYF26dLHWwLyqjx/ka+vWrW09O3whaGk7fj289NJLAplOG4JYxQIWMpZ6+uCDD4T4vK5P2yAeaUeOHGktkzkOAkvm3r17C3WKu//++21dIyuO81ohRrGe5Z62Qpvlunbt2vLyyy/bIyKof6yrqXuck9m1CcpFJspwbWfvvfcWyGLyUqcIKAKKgCKgCCgCikBZQgCjhGwnI/364nsMxmQ3mcV8F+frVVau0Zs2mUv68oZfLj1jqaobLUcRUAQyAwElVzOjHlQKRaDUEOCoB44xKLUM12cEGWxMdk/C16uiP4qAIqAIKAKKgCKQWgSyvrSaNWsKx3FVq1ZNUuE42z+ZoHEcVWno4X9LIJnyhvIGI+rF6cF9KF4u+mEIQnvMJd0wMsHow9VncX+N0XVKLrUH1UURyDYElFzNthpTeRUBRUARUASSiIBmrQgoAoqAIqAIFESA7yvw8SRjjD3r0pjk/xaUovR8Fi5caL8VYczG61F6UhUvJ6xvV6xYka8+ipdD9sbGapUP42avBgUlD9WnMcVrnwVzVR9FQBFQBFKDgJKrqcG59EvRHBUBRUARUAQUAUVAEVAEFAFFICUIVKxYMafO98Ty0RiTEuySVQhWs7hk5Z/J+XLeavny5TNZxGLLRl3yod1iJywrCVRPRUARyGgElFzN6OpR4RQBRUARUAQUAUVAEVAEFIHsQSBXJeWMy1w6DxJ9jMluchVLYlyutrmi9KIOi4qTTeHUZS49Y9mEvcqqCCgCG4+AkqsBDHntR91iUQwUA20D2gZyuA1oH7dY27e2b20D2ga0DSTaBpYtWyZLlizJmbGDV8oT1T1T46EDLlPlS7ZctMlkl5HK/KlLXCrLLI2ykJkjDXLBLau9hSxvtWv2ul13zF7ZA7gHqCr1ymAElFwNVA6HoWeO01+tC20D2ga0DWgb0DagbUDbgLYBbQPpbAMQWXxwJ50ylGbZnFVamvmlI69cqo/i4ofukHrFTZfJ8dEJl8kyhmTjyBCO2Sg9V0nSlVeFP2dKpd+nZq2r8NvvWSt7CHdZuzbAVqlXpiKg5Gqm1ozKpQgoAoqAIqAIKAKKgCKgCGQqAiqXIpBmBDbZZBPBpVmMtBTPmatpKTiJhVKX2aiXMUY40iAXnClfXtbMX5C1TpavyFrZQ7hLrG0l8ZHTrEsZgXKlnJ9mpwgoAoqAIqAIZBQCKowioAgoAoqAIrCxCGy11VaSS+dBos/GYpLu9I7MSrcc6SiftpgLdehjR32il++n14qAIqAIZAsCSq5mTk2pJIqAIqAIKAKKgCKgCCgCioAikIEIcN5qLhE/nDWZ7fpwtMHKlSszsLUkX6RVq1YJZ3wmv6TUlVAG6zN14GpJioAikHQElFxNOsRagCKgCCgCioAioAgoAoqAIpCtCKjcDgHIHwitVDlXbjJ+jTGWnNtYXcAkGfIlkufq1asF5+uQSLpciOOsPNE9F/RBB+rSkcboVZQjjTpFQBFQBDIFASVXM6UmVA5FQBFQBBSBjUNAUysCioAioAgoAklCADILIrEowqe0wpNtkYk+pSFrkuBOOFu/TpKNWcJCpShiLurr12dh7RMSNkUwazGKgCKgCCSEgJKrCcBE5z106FAZNGiQdVzjx+7aF198ITiuyYqvNn700Ufy/fff251U/HATJ06Ub775hkvhz6+//mrzIs8333xT/vnnH7ytY6B8++23rd/w4cOFe17b+frrr2XWrFny559/ypgxY2xc9+eHH36w8Sn/vffes3m/8cYbMnPmTBdFeP3nww8/lB9//DHvzCjn58tLHujgxwv5IQfy4yiTOK+//rrMnz8/r0xwQm/C8jyz4AJ5kRv5o+KiN/UX9U/mfahMZAB755A3mTKQdwgXMPryyy9t+yMObZl7/LlPhYs+X8kokzJ4Lv/++++87P/44w9555138j1n0XjUnasjfrknA55Nnhs/P/yjzj2j/vNIf8A9bSAaP1336O23Qfqtzz//XHBcO7loHz/99JPQluhn/L6HOAsWLJBPPvnEhnOPc2nQ+7fffhO/Hnw/0hKfvMEWvHEO8xCWxE+VQz5fN192vx34+lLP9NvI7uSM5oO/n2ZjMKKuqDN/XCP/VLmQbiE/py9yRcN5Lqh3nD++ujQh3H0/8iNfHNd+neGHo4wJEyZwmXJHW6BNRJ+d0aNH2/EXXWg3yOiEC/kR5tKE8nR+5EV64js/v+yQH3GT6aL1gnyu3RPmyqYv+O677+x8jD4K3JA3Gs545dK7Z7GwPJkH0p5cPon25y5+pv+C0bBhw6xVY6bLWpR8PAf0BTi/P6A9MJb47aWovJjr0y6KipfMcNp0aOxEH38MTkQG2r0xJpGoNs7PP/8skyZNstdODjBl7u/GWRsY+wNO9B3gH7vN+5/nZsSIEfaZdHHceEO7I01e5AQuIIjJJ4GoKY2CLvQ3fl/pBKC/iM4dwTPar7j48X7RG/3jhSfiT7vhOXD9HmmQjzmU74c/5bl+0j03tCHk5vnCufpGn1A7JZ/C3Mbog0zogozIigzogVy46PNBODK6+E4u6i7a//nt1sUr7m+i8ReuWC6fTpssy1atyksyfeECeWXc2DzH/co1a+STWDzn//Pc2Xnx03EB5j9NmSzjpv+RV/zSFSvkkx9HC/6Eu4BVq1fL5z+PkddHfGkdaaJ+hOPn0qTrd+zUKTJx5ox8xa+OYf/lr7/ID5MmCtfIibxOH67xy5dIb8oEAkquJlDNy5YtkwcffFD+/fdfS2zef//9dsJ52223ySuvvGLdVVddZUnQK6+8Ur799lu588475dVXX7W5Q4R269ZNHn/8cXvPn7feektGjhwpDEoPPPCAQNLgj2MhgH/16tVtHgwUv/zyi1DeZpttJhCpZ555prhB76+//pILL7xQJk+eLPPmzZObbrrJysrgcPrpp8uoUaMsUUEaBvmbb75ZPv744zw/JjJOXso9//zzrQ633nqrPPbYY1bGqB9yIsfgwYO5zHN169aVzz77LO8e7B5++GErV55nFlwwqHbt2lWmTZtWQFr0pv4KBCTRI1QmMkTxT6IINmvaF/VJvVqP2B+u+/bta9tf7Nb+co8/98l2ixYtkmuvvdavszwjAAAQAElEQVS2+WSVxXNzySWXyO+//y48U2wgsMjo3r279Tv77LNl9uzZdlMlGo+6c/U0YMAAgVgk7fHHHy/jxo2TU089VaZPnx4UnYlf9LklImTPaaedJrQB7tPton0cE6hevXpZEpQJ7R133JEnIhNZcAz1lfRZPXv2FPpT2ppLRJqpU6fafuuKK66wmLt6oC/Djz6SfgrMSEs/7bdB/ENYujKS/RvSzckOHk4f5HD60m7omxkr6OPpn0P5+GlCeTq/ojDy6422+sQTT5B1ylxIt5AfAjmMQuE8F2AGXv746tI4PHzcnZ+PUShvyqbPYXw0xnCbUufasT9uIwB90nPPPWe/mh3qH0J+Lg1WQjwbfp6uHPq+wuYMLp6fFnmS6UL1Eqo/ZIA8ZmP6008/Ffpp5kNnnHGGUId+OPMW+pGi2gRpwOOCCy6wYx33ifbnxM0CZ0Wk72EeVKFCBXufzX9C/QHkHnVIfR911FF2/E5Ex/LlyycSLWlx6NNCY2d0DE5UgOLoA7nEeLTpppva7Ok/Hn30UfHHWRuw/k+ozyHoySeftATtJptsYudAzCl5/nAQjsyLiJeoY11UrlxmLWcL6xdZq5188sl23cc8kP4DXaP9Cn5FOTDcGN3p36NzVuRBLuohOj8N9bPUv1sjO3njtVMXXthvSeuTPt3NyS+66CKh3/fngmPHjpWnn346r2jqiHnXV199Jdddd52dr7rAUP/nt1sXL1m/gyeOky+mT5WK6581yvlu1gz5YMpELuW1Cb/K6DmzZOmqlfL0mB9kXoyMtQFp/vPZmB+l+/33yDsjv7GSQC5e/NjDMnLib3LHoJfl8Q/ft/78WbZypTw85B35N7aG4x7n+83452958N23ZXlMR8LS5f5euFBufeVF2TTWXzkZmCtf+8xTMuirL6T/B0Nicr4lmSi7k1d/U4tAZo1GqdU94dKqVKliidEePXrYhcuBBx5oLT/Hjx8vTHJwEJxM+CE2IXrosCEDKKR58+bSr18/qVSpErfWsVDu06eP7LLLLlKnTh1p1qyZ9efP0KFDpUGDBsIEhkHvqaeekt69ewvXW2yxBVEsMctCkZvXXnvNTlC4xiHv4YcfLqeccopNw84pAwyT5IsvvlggeiFsmVQ98sgjVoeTTjrJ5jFnzhw7UWJguvzyyy0RFPKjHNxOO+0k7dq1k4MPPtjqt+222wryM7ASno2OTpOFWMeOHWXIkCF5KmCNCSYM2HhCkr388stcCju1zz//vECSXX/99XLLLbfI3LlzbRi7ps8++6yQFosw8mdQ79+/v1x99dVCOyKiS/viiy9aoh6/aJn4+a5FixZy3HHHWbf33ntbEpsJAJOd0aNHC9fUPQTDfffdJ7fffruws0se/HIPCUXbJQ0yQaggP/WOvCxAfJlIm6gDA/KCXKMM0vl4sHh79913BcycNQSWIbRpsHF+pMOB3fvvv2/bNdjgB/ZMENl55j4ZrlGjRnYTBQJiyy23FD5qwaLskEMOsbKwqUB7CMUjDpsU+++/v1SsWFF23313Sw527txZLrvsMiFNiMRHj3nz5kn0ucW/Q4cOcmts84PrTHChPg5ylYUYJDCbR9Qr9ccikH4v1FdWrlxZ7r33Xtl1113z1PLTtG3b1m449ejRQ6pVq2bbO+T1OeecYzeYIImmTJli09auXVv2228/6dSpk2y99dY2bghLGzkFf0K6hfTx9aXNsBhg7MGfZzSUD2EO11CeiWLEM8omAX0VRDXPJ2WmAB5bREi3kJ+vbyg8NL76aRLFKJQ3gkIANGnSRBo3bsxtSl1o3EYArI/q1asnVatWlVD/EPJzaTbffHOJzgVCfU+o7JAf8iTTheolXhtnbNhjjz3spjTzH9oGMjM2IaMLT7RNkIYx7aCDDuLSOsaCRPpzGzkL/rBxz5tP9N1ZIG6RIlLn0fk2c5uzzjpLmOsy/2aMKjKjWIRU9oex4oL/h8bO0BgcTBzx5JXriFfcW9YcjN3bbbddXhzmQzw7//nPf+w4mxcQuwj1ORCLWA8eeuihsRhi51KtWrWSli1bWoMRCDDGbBuY4B/GfeYXCUZPSTT6mGif6gpGx/bt2wtjLPND+g/Cov0KfkU51lq4ouLFC28UZ24brz+L18+y7tx3333tWpB1IeWF2in+RTnqsyQ6QTSzhmGtTP9MH7/VVlvJCy+8IKxx2Qzo0qVLXvGMcdQT851u3bpZ4wgCQ/1ftN0SL1lu7tIl8uHkiXJK8xb5iujYqLHce+Ch0m6bhrJZbDOhdZ36NrzSpptJ23oN5JCGjWXnLbeyfun6c8AuLaTPSafmFT93wfwY6bhCzj/0MLn0iC6CBWheYOyiSmxNtM9OzeXAFi1lxwbbSJXYZt4j518s3Q46RDYpV0467Noi5lcxFjN9/38w6jvZtWEjabhVnTwhFi9fLnPnL5Aruxwj53TsbC11K8SI8EyTPU9gvUgpAkquJgC3MUZq1aoldPjsdrePDYoMJJCikJ44Fu01atSwRCnEJVamxx9/vM2dDt+Y/BYuLIAgWiAimZj4xOuMGTPE7USygGOQIC7l2gxjf/bcc09rxcWrG1joMImJedv/WSCz+IPsgzhj0mMDvD8MMsiFXpBsL730krB7X7NmTfuqDsQNjklUyM9l9dBDD8l5550nWHmya0ieWPhmwgTUyVjcX/Bnog2pCEEJEcrrTkzO0ZN78oToZgEClrwSxT0LeHZ6mzZtakk3cIB0wxoKaxnIJkhA6oXB+thjj7XWLwzy5557rhxwwAH2+IhnnnnGWklHy6Rc32EdDbF06aWXCqQSsrFoYGKCDlzjB1kJ+Uo7YwJHOBMQyHAmpbRh/CCTmYwceeSRlryifWDNA5GJTH7Z/jVkI+0FWfjlnvzYaNhxxx2FZ4MywAc8IEhPOOEES4hNnTpVkO3GG2+0xD46Ec4GAXXARMeVBbHNZgMkJ9ax7LBvv/320rp1a4EMd/FK+xfyAX3YFd9hhx0EMtUvg1epwTkUr2Js8sDzjsXUNttsI+AL6UdfcsQRR1greBb/fn7xrmlrhPGcGWO4zAgXlceYdX0mr3fRbtCTODxb4NiwYcNgX2mMEeKJ98+lATtwBE82jKgDSFMvqt2UoO3hR1vp2bOn0G+CPX6+c1j6fsm8NsYU0C2kj68vBDFHwZx44onCYpT4xhTMx09DnNLCCCypL0nRP2NMAYyMKejn62tMwXCHgT+++mlceFHtyJiCedNuGPdYsPHLsy8p/MfzQb/sj9sUT3+yzz77cGkxNCZ//0A6Y/L7uTSEhfK0ma3/g96heCG/9UmS9mOMsTpKnH/UCW2XOQnjIsQTlliMu2xG0oczt/HDE20TFMnGN7/OlbQ/d+kz7ZcN0J133lkY98Ev0+Qrrjyubv3+gE3Oe+65R+666y4752I8SSRf+tZE4iUrDm2PtUci64xEZGDtkkg8rFYpc6+99rIbnC4N6w/meZCE0XGWvsGY/H3OwIEDZdiwYUIaxjY2SkjHG3vUD4YqXbp0kT59+ti35lw5hf1i6UhZhcVJdRjyxOtTmbMy18bogLVD/frrSDLqtrhyUg76Fzedix+asyban7l+lrwwEGCtQDvAUhxdQu2UuEU59EGvouJFw1nfsA7DmIm2hB7kQz1AtLImgsh36Xjm6ecYG/73v//Zt8gIC/V/0XZLvELdRgQOmTxBGtfcXL6c8Yf8Pu/fvJwgUauXryA//DVT6lWtJnWqVLVhs5cslj4jhknXt1+VwRN+tX7p+rNJuXJizIZnvkZMRl6Zx2oVt23t2vlEmzZnjlw94Enp3OdGa+1qTGztENsgXrFqlXw9fpy023mDoUW+hCm6wWr1ja9HSJtmO8pLw4fllVq1YkU5dI/W0u2+/5OeTzwqp7Q/UDaLkau1Mkj2PGH1IuUIlEt5iVlc4OjRo4VOf8cYWWSMsZMyyDYshtgZN2Zdh4IVJ5ZGvKJXmLosVrCQ7Ny5c9xoTP4hyJh8QEK5iMgAMYblGwuHKMlAPHaHsSr1BxP8fcfgeMMNNwhEF/EYnAYMGCBcQ2rx6krIjzwgTCB3ORqB3euolSFxstFxzi3kD4M0dTQ6Vu+zZs0SJoHs2jsimwkRhA9nRWF9CmYQbOxWMwklrSMmWPTutttu1tKJSSqvULLIg1Ts1KmTPbOTcmg3kFHUeajMKJ4QLkxCe/XqVcBqwI/LQhLZaQ8QvpC5tCmsQ5ngMbGFlIcEhbhHVibd1CmLDwhhJid+nv41cSHZkYVf7tGThRkTnKOPPtq+dkcZpIMsQnew5JcyebbAi1d0IINpe+ySkwdpcJABEJHIx6YEO/6URd1wjAZxkuWwlIQcBytfpmh5oXjoBWkMmW6MEfJgYsfiDktB9CQfdtB5rrFIpl/BL1sdRDqTXPShr0APdOI5YeLNfSJ9ZTQNx65gMU5bc/mQl++w4KPNsvlBH8nrhn54Jl1H9YnqS99OO+F4BfqUkOzRNNE8Q2myCaOo/FF9o+Hcg5U/vkbTJIIR+UQdZAJ1Qr/PGIuLxkn2fXTcZtzhzQfmBYmWHU0TzTNePqF4Ib946VPpTz9NP8u4BpHORjXjmSMN/XDkKmmbiNefk2cmu5BsPDf0m1it0raZB4biZZsfevn9AWMPcy3mXVi18UwnohNtPZF4yY6D/MwXi1pnFCVHovowhrLWwNiC54R8ebaYu7DRxGY9cfCP55hDsunJq+Vt2rQRNqfoszA84B4SHEIO4xTqi7en4uXl+2MgwHzD98uEa7D111dOJgg9xnMMUZj7Mp91YcX9ZQOb+WVx0/nxo3PW4vZn1Bt1DynJm0dYOLv8S9JOqU/0cnkU97d79+7CHPqDDz7IS4p8WNTSvpwn7YvxnDUQRki8oUe7i/Z/oXbr8ijt33nLlomzWh0VI1GxYvXL4IzVtyaNk8MbNxMYB8jWN48+SQYd2VVuaNtOPp8+1Y+e9utK5cvLExf3lJaNGss/CxfKifu3z5OpasWK8tHNt8vbN/SWvt3Pko9/HJ0X9uPk32WzTTaVHbZukOeXjotPfhwlu2y7ndSsWkUge50MnCP73vffyXXHnSDnHXqYDPj4I+EIBMIzRXZkUZceBJRcLQbuDBidYkSYW9BDBrErxk4ugyOWJJwdRJZYLtJxcx3PYc3IriHkgx8H8oFBFz8mTi1atLC7uCyw3SBqjJFjjjnGvlIOSUdc57CqxeqPV6155Y3dOixhIdUY7HFYbjAZYSBkEMNq1U+PLhBBkIf4k2fUDzwYmMgPuRigIe2wtmWwJV22OfSAGOVDJVh4Qm6jJ+QdGIIZ+qKXMUaw8IRw47UydIbw4VUfFnDULfGijnbDBBU8yY+JBMQgZOGPP/4otJsBMYI7VGY0L8qEJGHCQL6EowP5OjnxizqsL5jUYkGApQCTXerYj4eFKZMMjhOAMPXDotc8BxDsyMIv98iPlSb6uQWae3ai6f17Fjm0dcgCTa8Z4gAAEABJREFUyHvIVBcO6U1+6Af5DPHvwpL5SxtgQc6z6uoOXWgfyIKuLDRC8ZCLZ5D6dq+7Q/TwChXPCgsWJm/E4zUqFrTkQ/3Q5qLPLfGywWGRQfvieTDG2KNUmLSzmACLRPrKtWvXWiKaNOjMBhMENOdjQZjgR7snP1cPPAvgTd+JH30pfpmIZVQf5HUYoRtvH/DqNu3eyY+/76JponkSN1GMjDHCeADxxi/Pc7RfIL90uqi+8WTxx9domkQxCuVNv8qrlPRzOJ7PULxk+aFLdNxmEwxZsNBJtFw/TShP197QFxdvzhBKm6gMpRkv1MbpS9vESBzK4S0HNvrob9kYZfPPD9+YNhGvP6fcbHNsbjLut2/fXnjFFqLLbYpmmy6+vH5/gL8xRhjLmU+wkYtfIo7nIpF4yYrDWJfI2Jlo+cZA0RQeGytwLPc43oj1BvPToUOH2rer2OikD2DuzzhbWE5gzVyXY8+Y5zHOGGME4wPqAiMA/HlVG1dYXn6YMUXr4MdPxTWYRPtpv1z6a+a3zI+YS/phxbmmPRpTcv2Za0bntoX1Z6F+ljbJEWTUJ3NiDFPwK2k7NcaIMaY4MNi4zPuQg3URRCpvqxDAmog1TueIIRP4M2ZieEIbJH6o/1sYIwWj7ZZ8k+G+mDFNvp31p5zyziB5f/JE6ff9CFm0YkVeUdMWzJPFK1fKblvWtX7zly+TJ8b8IEtifotXrJQaFTLvjOwqFSrKgiVL5Oi2+0iDLbe0cvNnwdIl8vQnHwlE5eJlS2WLatXwtu6Tn0bLf1rtnu+cUxuQwj+LY9g+9fGH8vB778hRt/aRJz96Xz6NyYUIC2P6LF8Vq4cYabxX0x1iOiwXzlwlLBNkRw516UNAydUEsYeAotPFys4lYSBh57tHjx72fFTIRfx45ePcc88VdmNd3OgvAy+7vezqRQfWDh06WNKURfWbb75pX50+8sgj7QcYGCBcXux+YuHYsGFD55Xvl4kO+ZMHJBckMAskztlkggQ5xeCHRR0yQ1qQAZZ0DLhYF3KPC/lBKHKGGWnRHeKJA9ApkzTZ6JAfuTkjlYUF549CMjKw4tAZa0/i4CDLICqxiIFgY9HGK+u8ZgJmxIk6Y4xgcUAbYZLJzjZ1BbnKhABCG8vNhg0bSqjMaH7+PRO2mjVrCsScL6cfh+uqVataa2WOIaBsXonB33cQK1iGYnWKZSxh1DN6QdxzX5ijDNoZ7Q7LRY5LAKvC0hBGu8OigfJJxyQNfxw48xyCM4SkWzgTlkxHvfPKE20cvVigMxnD+hdZIB+YoIXiIRfnyvK8OkKQjQsWKtQ/Vs9YFBOPukNv6oRJbOi5JV7UMRnu3bt31Dtt90ywOeeXugIr6hQrMQgN8KIdJdJX0tZcGpTh+BKsZtgMYtMJvcESC1mwpywWZ3Xr1rUfMwBf+mjaeaJYUk6qXFQfyGhfX/prrNPRlf4BHaKylSZGEKk875BQXbt2ta/JGVP8RU5UxtK8j+obyjs6vkbTRHGP145CefPcc84zfQH5OuI/FDcZfqFxm8Vxy5Yti1WcnyaUJ22Nvps2WNicIZS2WIKUUuRoP8DmJvXKWEgRzMcYcxuuH1fZAPfDN6ZNUHaoP6fcbHP0N5ARbG5yzA9jPf1CtunhyxvtD1wYG4DMIZhzOb+ifiGzioqTzPBEx85EZUAf8CksPnNbXvVmA4K5abdu3aR9+/b2iCMMLJi3spnJOEufyFoiRMjTpzCOMZ5dc801dnyhXNobVoaHHXaYfQMLK1jWXMyHCE/EGZNZ41SoX6S/cfM03nxgfo9hTiL6xYtD3VGH8cKL8mfeFJ3bhvozPlzG+pOw6HyLNsk8HWMBDDGYQ+CXyBwvJJ8xJatL5n1YUjMHpD9GVvJnXUd9MD/k3rVRyHzm84wJjA2cwRzq/wgPtVvyEindv4dv30x+O/MSGXnaudKpURPpuUdbmTjvH+n91We2oCG/c2RALalZsaK9rx4jLhcuXy7tXnpK+nw1VI5svIP1z6Q/c+bPFwjHrvu2s2Jx7uotL78g1SpWEkjKnS48Wy587GE5au+2Nnz2vHkyYtyvslez9OoCKfx+71tl1sAX5a0besuZh3SyZ8Mi+1/z/rVHBexx+UXSsff1csL+B0jVihUlU2S3QOqftCGg5GqC0EN2cA4kFisuCVZzkHDOss4YIwxSdNy8kso5kC4ucSAb3L0xRriHdHB+7pcyGBT45TULJiQQLZAEWM5COA0cONDu7DGAGbMuL8qAmBk6dKjwS34c1o8zZoNsWEYxoBIHwgN5OS8Ha0HSUB4TKH/CGfJjYPr666/tK+2cZQZJDPnMZJV8stFBkGEtRt0iP4M0r+/wO2DAAKsrpDcTQ8IhyyCiGXiNMcI5oBBKvL7OZJGBm7jUGfGpc+qJtkEb4SxXXkkBO9d22D2FlESGUJnkgyNfHNfO0U4gJskXOWkn1DO/yELZyED8Y445RiiL+icfwolHfMKpc8h72j2TExeHNok1K3FwpMPShby555d7/F0ZnC/LWUyEk08UD8qkbNLQrpiws6tMWUxASYcDb84TJoxnj/g40pIHcZLhfJlo6+DsywIJT32F4iEPz2Dv3r25tI54tBHqCazIywZE/hhT8Ll1UcAQLLln8RPqSwhLlaPeXduiToYOHSoQhfQtEBf0Z/QxEOzGbNCL54DnwclJWlef9LsuDeHoy9nX5MmmB5sbYOnaCxsVxhh7fAtfrwVfyFhIVmM2lOn6QPJMpfN1o9yoPixYfX3BhT4aPTjewJh1iw4/n9LECJn8ZxbravxS6XzdXLm+X1Rf4vjh3Buzbkx0z0Q0TRT3eO2IvKJ586zyzFInjBXcEy9Vjn6ONkG/zXNAe2FhGN3U9PsHJ5vv56cJ5WlMweclFC/k58pL5m+0XqL9AH0iJAAbjsjBs0RfQ73RhzOu+OHFaRPkR19Hn8c1ZSfSnxM3La6Ehfo6ljCLjEhmTP7+wAkFEXTVVVe524R+2UhNKGKSIhmz4bmkPdOuXVG0R+rM3SfyC7GZSDwXh00c5rncMw9iY575IZs1jLPMG+mTHCHv9znGGGEc4xnkLS3yIh/mv7179xbmCMRnDs2HHJlTEV6U4y0LrGKLipfK8FC/yDiDnsjBfJi5Orpz7xz1Rz26+6J+IVeLW4d+nvRdbv5Ev0id4hftz1gbsZFImIvv5lvGbKjXKVOmCISxMfHbqV9+6Bp9qNNQWGF+yA6mEPPIj6zER3bWDW6s5s06DGAg79GZ9hh9lkjn6sKYDfr57ZY4yXT3dugke9XbWlpuVVd679PBFnXx7nvnXePBjPCy1m3luxgZ+82pZ8vuddad30tYutxhrfeSK48+Lq/42jVqyMtXXSfOanWX7RrKjSecbDmMS444SqY8PlAmPPqktGjYyKbZqmZNeefGPtLQ+4CUDUjjn90bN5F+Z51rJUD2XWOyOtknPfa0HLlXGxuWibJbwfRPShFQcjWlcCdeWN26dQv9YEPiOaU2Zv369W2H6Uo1xgiviDCYOT/9VQQUgdJFgK+WOwut0s05dblpSYqAIqAIKAKKQCYj4DYHM1nG4sjGmfXFiZ+JcSHVyuoaA3K2OEcolLT+eJvFkZMlzSPRdOiTzPpkTYpBTKLyaDxFQBFQBIqDgJKrxUFLRGMXEwF2r9nFZje7mEk1uiKgCCgCioAioAgoAoqAIpARCPCqM9aCGSFMKQjBmdHGYP9WCpmlKQusiTPNcjVVUKA7LlXlpaIc3k4qieVqkmXT7BUBRUARSAgBJVcTgkkjKQKKgCKgCCgCioAioAgoApmKgMqVbASwqjMmu8lIHyOsPrOdLMbKEefrVVau0RuXS/pijbsx58jmEhaqiyKgCGQfAkquJlhn7Ip+//338vbbb8vff/+dLxXnCnKItvPk/Ba+Qsu5MZw7yJmdOM7AdHHYaeQ8yw8//FD8g9+J4/tF8+BDGuTh0nMoOrLhF3XRtMiCH/IhD44zLdmJJy1yUDZnymT7ZAt9SuLAh7N6wIL03FOXDiP8EnXg7Oor0TSJxKO+aYuc+8fXMRNJU9pxeAZ4FpADeUo7/0zMj2cTndHdyQf+nOXEGbDOLxqPdsCz5hz3xCUNz5+fH/6+o91x/hjPO/7c0x5pn8OGDcvrO/Dn+eaXeFFH/Oiz7fxSXodR4fReEVAEFAFFQBHIAgSY7+TS/BgLQWOymyymPnBZ0HySImKu6Y4+uKSApZkqAoqAIpBkBJRcjQOw700nz6H3HNwOmcJB5KNGjcqL8sILLwgfh/j333+tH0Trww8/LLxuc/fdd8ukSZMEko4PJrz11lsCAXLyySfLq6++KmPGjJGDDjpIpk+fLnwY6eyzzxbyPuOMM2TRokU2Dz7M4vKmAOTp1auXJXr54BEf08E/6ijfpYXQ4eDu5cuXC/INHjw4X3RkOvPMMwWi5eabb5aPP/44X3hZuQGz6667Tq6//noBZ+6py3nz5iUEAbhdfvnlNi44U9/2ppT+INO1114rHLXAoe09e/YUyPBSyj6hbH7++WfhGeAjVRwef8kll9j2nVDiOJF4Ds4555w8sjBOtLR581yg5++//y6nn366zJ8/X8Che/fugh/PLR+YCcWjHbjnbcCAAcKHmEjLgfp8COLUU0+1z39IOdodfcWTTz5pg7mnPbIgglxnI4CAX375Rfr375/vvGP8caFn2/nRdu68807bFxFXnSKgCCgCioAioAiUDQSYU2a7puiAy3Y9SiJ/LuqNTriS4FEaaTQPRUARUAQ2BoFyG5O4rKSFNIGchNS44IILBKKEQ+3RH5Ji9OjR0rRpU8GiDD/f8QrRwQcfLCeeeKJAimE9xlcJa9asKffee69cccUV8vjjj1tSBBLm4osvlgsvvFBIN3fuXJsV55buu+++Qj477bSTJaCQCRLv/PPPFyzYIAFtZO8P6ci7R48e9uNYBx54oOBHFPJp166dzZMvckLacLA95Xfr1s0St8Qriw7sIb6xCvb1x3rwxRdfFEg26pAw6v7RRx+V//73v/L+++/L8OHDbfvAn/CpU6daova1114TZ/GAxTJ199133xFFwJ6vUt53330CAQ5hRp4QvC6djRj7g7UhRPwtt9xiCX3C+TIn5WEFGYsiEHHccw3phrzkjYUkMpCGdowVJjo5v6uvvjpvI+Cpp56yJCAkYr9+/WTOnDlkZ90HH3xg2y35PvbYY3LKKacI+eCi+CATstA+IfqnTJki3Ef1w+/dd9+VTz75xJb78ssv27Kw/H3++eftdTr/8BXbV155RdiA2HLLLWXJkiWWVIVkBgc+QAdpGopHHHDaf//9hX5j9913t2k7d+5sv5xLmmnTpsVVj/ZI+8Ai1kUyxkjHjh1tm8MPUv+AAw6w+XPvu3nz5kn02SbPRx55RK688ko56aSTBJLXT6PXioAioAgoAhmLgAqWJgR4BduY7Lb09KFDH/8+G6/Roay+RjYNDRMAABAASURBVG5M7rRF1/bKcn06DPRXEVAEshcBJVcTqDusxCBFOJuI6Nttt51ATnINecX5MJCcn376qUR32yCuIEkhxN58803ZZZddrJUf+ZGOPHbddVfZeuutBUs2yLXjjjtOdthhB6EcwiFeIGEhaUKWkBA9WMYS13fGGKlVq5ZwODiEXfv27fOCsTg877zzpGvXrtZCNi9g/QWk2vrLMvdTuXJluf322wWrYwhJBwCkJAT6CSecYMlFCG4smal36o663XnnnaV169ay44472mSQiWAMQQjx+vXXX0vfvn2FPG666SYZP368tWQmb9J16NDBEpnkCcnt0tnMYn+qVq0q1CNt4dJLL7XpY96CHJB7XEPeco9lKwTtWWedJcjFRgDk/meffWblp/3RbiCSIYYPP/xwgXSl7lu1amUxgFiFfK9duzZZWweJWr16dXvNM7HPPvsIcdAhig8yIQvlQACCJ/dR/Ro3bmyfjb333lv4kid5Ya39+uuv23tbWBr/bL755va5xVKVZ7Nu3br5pAET8A3F41mn3rBI32abbYSPu/HlVZ7JI444QrAm32OPPfLl59/Ur19fsJzHopxn2YVRR1Nj5D39w9ixY4XNEhdW2C/1y+SVvmHBggXy0ksvyVFHHVVYkhKGaTJFQBFQBBQBRSB3EGC8js7zs1k75hTZrg/zS9Za2VwPJZUdvXElTZ+J6ZhP55pOmYizyqQIKALJQUDJ1Y3EFeu/PffcUyCfeNUXMs3PkokYVnoQI5AhvD7sh/vXEF8cEXDXXXfJl19+KeQFKQMZhgUglq4cHeCn8a8pZ9tttxUcRJYLwyoQEswRfhA6nPeIJR5WeBxb4OLq7zoEIEoPO+wwa13sJp5gSv1gRdywYUNLaBIbYoz4DRo0sCQj5CyEGmFYE2JZCmm4cOFCa5VJfULGkp+zgIVIJx5EuzFGyBNraJeOvJzjCAraGgQtBPnQoUNdUL5frJTZGMCyEiIPmSDqsDzlWAksGiFYOdMTMpPXz7Gept3RVlu0aGGtTLF8zpdxnBv0CeETih7VD8tKCFpkRkbwgIyGfEaWUB6p9qtWrZrwCj0Wx2AUr/xQPCb/kNjHHnustVInDwhajneApAd38sOimecX7DkqAT8cZDrPKkeQcI+DpKUdDhkyRKjHRo0a4S3x8rCB3h8msDfccIMl+jMFY088vVQEFAFFQBFQBDIKAeZRxuSOtWAu6MP6hg3jjGooKRIG3XkTKUXFpaQYdGJOm/TCtABFQBFQBJKAgJKrCYAKWcbr2LNmzbKWqVjz8fozlnW8Os5r+ZAkWIRhuednSVoIDM5DhFhhAoB1G+QmVnwQHLyaC8EFYYZFW/PmzQWCiQ9lYVnGa95YxXEGK1Z9xhiBNMOP33r16tnX/Tm7kfJx5OPkgJDt1KmTJWDw437kyJH2VW5IH8ggXqnh1W3kwWGdR9yy7MBzwoQJ9hxacNh+++0tZuAOMUnd4l8cR11x9AIWh1gcQ3QXJz11A7EHGYnFKKQbR1aQBzu9EMHUKffEGThwoHA2J8Qc7QgdINtpw5ByWJZiNU37xbqadgnxSVuGAKQsLC7JzzmIT8IoCz14VZ62St7IF8UHP+I6uVw+8X6NWffKO9bDPAt16tSJFzVl/jwzbHhAfNasWVN4Lpn88UyiG20BsjQUDyGx1iUN5Dn3EKeQ9E2aNBF0xLodf6yZeX7Jx22G4M/zCWmKJS91hJ8xxp7XfOONN0qbNm3yjgSI5kHa6LONzGzW0H+o1SpoqlMEFAFFIPMQUIkyCwEMJhg3M0uqkkuDPiVPnRkpsb5l/psZ0qRWCubVzLFTW2pyS0MnXHJL0dwVAUVAEUgOAkquJoBrjRo17FmLWCFCemJ5yHmJkCCQJRBYkKeca8nr1UUN8libcf4paSG2ID6wfuUjVlglEs5r11ivQXxCykDCYKV49NFHWyKVXwhUXjmHBDTGCFaukHc4dqNRjVfDIW6xgOQe16xZM4HggwwjfwgjrOD22msvexwBpBZHExC3LDvwvPXWW601Kjhwtugdd9wh4EYdYVmKv+8I47V8rDh9f3dNG4JYox1BiEFeurBEfiF1+TAahCP1TF68zk9b4Sxg6hbSlLwghmlnWNVCpGFVOmjQIHukBe0NS1raFecBc0wE+UH2QqxyHifkH2ev8iE3/MgTd+ihhwoWt+hAmyENGwYhfCgTUpBzRpGV9CHH6/KQxM8884wNhuClDYOX9UjzH3DlaA6eFdoFhCjkNsQzODC5BedQPETnPFmOZqAv4Z6NFs5hxdoZ61z3Sj/ELfVA/bJ7T1zniAuRaswGqxksTsnXpSduNI/Qs81GEWdIY01Lm6WOSFtCp8kUAUVAEVAEFIGcR4BxmQ3LXFGUTeJs1wUdcqlOilMf6I0rTppMj4s+uEyXU+VTBBQBRSCEQBkiV0PqJ+4HoQT5g9UYZ6dCkmANCmllzDqyA0JowIAB0qVLF4FwhYTBahB/8f4ZY+zZljNmzBBeCeZDP0zYOHMT0opyOHsVP2OM/egNfhBxvDpOVsccc4yQfvLkyQIJhl/IQdJA+LpXhomD5SFnf6IL5TAxMcbYcziRB6tESCLiljUXrTPIK/CA8AI3LH7BjQ9KgRvEImSnwwmiizrh42N+GHG4p9288847Qh7kC0lL3q69kA/xiM81v9xzjeP4CT72RD2RBxbU5Olkg1DFopo0EIC8bo5FKu2K9tW9e3fhjE78aJt+WvLj+An8rr32Wtse0J/jI/CjfBzXlEt8yHvaO/5OBvwdPpRJu0UurFx5FpANvUjDL/cQgGDLma/4Y9XNOawtW7bkNu3O141nhmcTHFxdPvHEE5aED8VD+Isuukh69+7NpXXE46gGnmtXDzYg8oe2MXToUOGXoCOPPFI41oF2yj3PN+HuDGj8os6Ygs82+VEvtCPaA5bL0XR6rwgoAoqAIqAIKAIbEMBqlTc/Nvhk9xW64LJbC5U+lxAwZt2auvR00pwUAUVAEUgdAkqupg5rLUkRUAQSQADCjw/EYVHLOawJJNEoioAioAgoAopA9iKgkmcFAhCRuKwQNgEh0cWY7CazeFsQPRJQN+eiQPbjckmxXNMnl+pGdVEEFIGiEVBytWiMNIYioAikEAGsWDlzlPNkU1isFpUAAhpFEVAEFAFFQBEoqwjwxlIuvbLMWzjZTkyiQy7VSXGeLb7jQZssTppMj4tOxmQ34Z/pGKt8ioAikDwEcpFcTR5amnOZQGDs2LGC43Vrzih1jjN2AYCPE/EqN6/au0kpZ25y1iqOa+LhuB4+fLhwZimvYQ8bNgxvdYqAIqAIKAKKgCKgCCgCWYQAH4By874sEjuuqOhjTHYTWfpBq5Vx6zcbA1g3YY1cAtk1iSKgCCgCaUdAydW0V4EKkEkI8IVKztHkLEvk4vxSPlTGR8e4x6KSj4lx1igfOOKsSibavXr1krffflsgYvnoFXFxnG3LeapVqlQRPkjEx8UgWglTpwgoAoqAIqAIKAJlCQHVNZsRqFChQjaLX0B29GEOWyAgizzKly8vWDtmkcilJip6Y7lbahlmQEbog14ZIIqKoAgoAopAsRFQcrXYkGmCXEaAj/vMmTNHttxyS2nfvr0cfvjhsv322wsfbdp7773lrbfekn79+sm5554rL730kuyzzz4CIQu5euedd8ppp50mWLay68ru69NPPy1nnnmm8NoOjonsmDFjchlC1S0XEFAdFAFFQBFQBBQBRSAfAsz3sp2M9BVinurfZ+M1OpTVczppi6w3srHe4snMM1ZW6zMeJuqvCCgC2YNAVpOr2QOzSpotCGCpyitGxsR/Tcp9ZAlr1LZt2wq7rLVq1RImA88884wcccQRdhcdq1X0xsp19OjRXAqTQMqwN/pHEVAEFAFFQBFQBBQBRSArEOBsT2Pizw+zQglPSPTxbrPyEh2MyZ06KU4lGGPEGFOcJBkfF6tVYwrXKeOVUAEVAUWgzCKg5GqZrXpVvDQRYPcYi9Ztt93WkqvsvHIcQPfu3WX8+PHWmrU0y9O8FAFFQBFQBBQBRSBjEVDBchABY0zOkVnGmKyuKWOyW/6NAZ+1x8akz8S0uahTJuKsMikCikByEFByNTm4aq5ZisB2220nvLrvzliNqlG7dm359ddfrfd3330nl1xyiWDp+vrrrwsfqzr//PPtxPvnn38W/E444QS55ZZb5KabbpLZs2fbuE2aNLHp9Y8ikH4EVAJFQBFQBBQBRUARSAQBNs5zifzJBX3QgTfHEqm/XItDW8w13dEHvXKtrlQfRUARKBsIZAe5WjbqQrXMAAQ4a7Vx48YyY8aMoDQ9evSQ/v37S7169QTi9PTTT7eE6QMPPCB8rKp58+Zy4oknCgTqP//8Y/O58cYb5eabb7bHB3CEQNOmTYN5q6cioAgoAoqAIqAIKAKKQGYiwOZ7ZkpWMqkqVqxoDQJKljozUpX1D1rxPYfMqInSkQJ9OBrA5qZ/FAFFQBHIMgSUXM2yClNxk48AhClnqFISJCqv91etWpVbadCggXz++ecyc+ZMmTRpkrRu3VoIGzp0qECm8kEsPnTFeaw2QezPNddcY48KgFjFspWJQ8xb/1cEFAFFQBFQBBSBLEdAxS87CPBWkzFGOOczFU6S/A99SkOPJItZaPa8PYa1o9Oj0Mg5FojVLi6X1IrWp6vX0G8u6a26KAKKQG4goORqbtSjalGKCECMOnK1FLO1JGyNGjVKM0vNSxFIFAGNpwgoAoqAIqAIKAIbgUD16tWlWrVqdj7Hxnoq3EaIW2RS5qSloQPWo0UWlqQIzNmpF1+PJBWVcdliSU0d8ptxwpVQIOoxWp/4hRx1X8JiNJkioAgoAklBIMPI1aToqJkqAoqAIqAIKAKKgCKgCCgCioAiUGIEsKrLpfMgly9fLtmuD5abq1evLnGdZnNCLHZXrlyZzSqsl33DT1muzw0o6JUioAhkKwJKrmZrzancioAioAgoAoqAIqAIKAKpQUBLKfMIGGNyCgNetc52hYzJrTopbn0Yk1v6G5Nb+hS3PjW+IqAIZDcCSq5md/2p9IqAIqAI5ENAbxQBRUARUAQUAUWg9BHItTPzc0EfCGJc6dd25ueI3rn28Sd0wmU++iqhIqAIKAIFEUgXuVpQkgzyWbhwoahTDLQNaBvQNqBtQNuAtgFtA9oGtA1oG6ANLFiwIKfWB/Pnz5dFixZlvU65Vi+0tURdluleZFtDH1yi+mdKvCVLlgjHbOSCW7p1PVnerm3WumVt98ha2UO4ZxBFpqIkgICSqwGQOKxeXTV7aL/ioDhoG9A2oG1A24C2AW0DZacNaF1rXYfbAOdb8gGhXMGH8y2zXZeaNWvK5ptvXibXLHz4iXOAs70Offlr1aol1Knvlw3XlStXFj4slguu0h8zpMKIkVnrJq59RybI2znj1sraAFulXpmKgJKrmVozKpcioAgoAoUhoGGKgCLPb6KJAAAQAElEQVSgCCgCioAioAiUYQSMKbtndBqTe7obY8QYU4ZbdAaoXi6G/8pVItnqYu1n9doVkisu9kBkQKNQERJFIOnkaqKCaDxFQBFQBBQBRUARUAQUAUVAEVAEMhGBLbbYQtasWZOJopVIJiw+167NbqsorG9xJQIgyxPRFrfccsuM1EKFUgQUAUWgLCKg5GpZrHXVWRFQBBQBRUARUAQUgbKNgGqvCBQLAc5T5DVsflPhiiVcCSKnQgeOUiiBaAknQYdly5bZ8y4hGxNOmAMRwdbpDg6l5XIAGlVBEVAEFIG0IKDkalpg10IVAUVAEUgUAY2nCCgCioAioAgoAulGYPXq1ZbEKy0Sq6h8kq0vFp9FybCx4cnWActbSEbkTHZZmZi/0x39S8Nloo4qkyKgCCgC2YJA6ZGr2aJxCeVkQvXFF1/I999/L1yTDQPa559/Lvg7vz///FMGDRpk3XvvvSdLly4lqv0dOnSo/PPPP/aeP4R99NFH8ttvvwmTA/ycGzt2rPz666/uVkaOHCmzZs3Ku585c6a88847wq/z5Joy//77b+vFpIkynTwuv5Dczg99uCYD5CM/lx7d8EfWH3/8MZ98ixcvlg8//FDwJ3z06NH2mvjOkd7J4Pz4/eOPP+SNN94ogANY/fDDD0RJmYtihu7IjUN2wr/55htbn8UVCjxJSx7FTRuKj0zIh/PrLRQ35Ed6dAqFJeIX0gfd0JGwRPIoTpyNlbc4ZYXiTpw4Ud5++21xzxdxaLvR5zAUj2czGo/04D9hwgQu47ros0VEnjGeNdJznwkOval7Jwv9CO0Sx7Xz57n+6aef7DNE/+f3qcThK7GffPKJDece59KgN/2lXw++H2mJT/sL9V0hLImfKod8vm6+7H678vWlnulbkd3JGc0Hfz/NxmBEXVFn/rhG/qlyUd0SwSiqL7LSHmkn5Mc9rrgYkYb0fp3RD9HnOsc98VLpwIR2EX3+R8fG3fnz59v5RCicNjRs2DBLDjl5XRrCaGf+8+j8yIsySeP8QvF8P+Im00XrhbJCfvQF3333nZ23FRbO2BVtR+js/EhLGTjyZG5Fe+IeRx9Pn+M/x/hnq6Oeo20lW3XhOXHP65tvvplvHj5mzBgpagz29d50003927Rc0/6iY2dJ++3i6vPvv//Kt99+a58nlOdL7bR7+lueF/ycc2Hg68J4juiXea7ww9G/uPGGdse9yyOR30022USMMYlETWkcdPXHDlc4Y4Zrj2BHfRIWmk/iX5gzxki5csVbytNWvvrqK0E+if1j/TpixAhhLOA65iXEYR6A4xo/HLIis5PfzvliAfhH2yR5Ua84rmPR9P8EEVi4Yrl8Om2yLFu1Ki/FyjVr5JOY3yvjxgru57mzbdjqtWtl2PQp8u3MP4Vr65nGP5NmzZRvJ4zPk2Dl6lUy/Jex1nGdFxC7WLx8mXz84yj5acpkO2+Jedlf7sdN/4PbtDr6p2mT/pLhH/wkixcuyyfLqpWrZdSICTL6m4myZvW6o2JCfvkS6U2ZQKB4PXKZgKSgkjxcV111lbzyyivyyCOPyH333Wcf/l69elmyZcCAAfLEE0/YhJCBgwcPttf+n5tvvlkuuOACmTx5svVmIDr99NOFAe66666z+diA2B8m+RAxdevWjd2JMOD269dPNttsM3tPHieffLL1P/744+Xnn3+2jutx48bJqaeeKtOnTxdeFXnwwQeFyZBNGPuDLlG5fT8GzDvuuCMWU2TevHly//3323ysx/o/TBZOO+00eeutt6wPupx55pmWeEbPjz/+WLbbbjthAEYXGyn2B2xcmtit/Z/B+Oijj5a//vpLrrjiCrnnnnusP39eeOEFOffcc/PJj38yHZjdfffdMmnSpHzFONnRB+Kb3WEm5eecc44wGcwXOc4NC5WuXbvKtGnT4sRY53355ZcLGK67i/8XmagfYlBvhx9+eD7iD//CHOmj9VFY/GgY7ePhhx/O1z58fKLxN/Z+Y+XdmPIhDS655BL5/fffhecWAoPnrnv37tbv7LPPltmzZ9tnIBov9Lwiy6JFi+TWW28tdFEQerZIG30G8Uun41no1q2bPP7441aMeH0KgTzz4HjllVfaRdqdd94pr776KkH2WerZs6fQ39K+rGfsD2mmTp1qnwv6CdK7euBZwe+XX36R888/35KypOXZ4HmOJbf/x8PSBqbgD/1EVDcnu68Pojh9GUvAh821Cy+8UHi+Qvn4aUJ5Or+iMPLrbYA3rpF/KlxINyd7PIxC4SwUGW9Jc9RRR9lnE/kdrqE0zs/HKCQP/RD1Qn5gxEYB16l0oeefPum5554TiIZQOPIhN+MQXzPm3qXhNWfGcEgN2hvPY+h5cX6heL4feSfTheol5IcMEAZff/210BdEnz8//LPPPrNzENpMYX0LaZjn0L7o27lnLIjOv/DPZhdtK9msC/Mc+lD6zwceeMDOndEHIrxPnz5SHIKRdkTadDl0iI6dG9Nv8+wbYxJW55lnnrHrGPoZnjnG3ClTpggygbHLyA+79NJLhWeQOY+bM1100UXWjzUL80iePxxrH/xcPon8Qv5l2nEA6B/qb9DHH0O4x9GHOGzcfBL/ohykJW2iqHh+OPX04osvSuXKle1a9sYbbxSe9yeffNKucf32xNrCrQnJw59bsRZ6+umn7byE+od0d+MHcW+77Ta7bmbtzJwOP3WJITB44jj5YvpUqeht5ixdtVKeHvODzIsRry4XTku+9vOP5M0J4+TpsaPkvu9HuKC0/I6dOkXOeuBeeeqjD2z5tKUbn39G3v3uW3l9xFdy9+uDrD9/lq5YIec+dL/8MGmi3PbqS/LpTz/iLZ+N+VG633+PvDPyG3ufzj/ffj5O+v13kEz+babcefXzsnzZSisOej182xuWdH3npa/kjee+sM9S1M9G1j9lDgElVxOocgbJOXPmyNVXX20X7+yCsyiBTIEIY3LBgmXZsmU2t5122knatWsnBx98sFSqVMn63XLLLXLQQQfZa/4wQJUvX15IDykBeYM/DvKN8mrWrMmtMHgdeuihwkH6eDCgtW/f3spyyCGHWHKHBUHnzp3lsssuk0aNGuUReFWqVJF9993XyoJc6BKSG8KVQRHSFDKXAZuyateuLfvtt5906tRJtt56a7ykQ4cOlhSyN7E/6MJi7eKLL5Zu3bpZorhmzZqCDugSixL3fya9EMeQqC+99JLss88+dqBmEceiqGnTpuJ2RuNmUsoB1At1d9xxxwnO6R0tBvneffddYSFLR8sOL/WJlUw0LuGffvqpdOzYUYYMGWKDaS9MZsBvSmxyChEOyfzll1+K82fSyCQIwo6dfpvQ+0NdIyNE0jbbbCOjRo2yHXxUFurztddeswT/+++/b+N42dgd7Ntvv92S6bQRZOvfv7/dNKDtzp07VyDsr7/+euGeNkL6JUuW2MkYad0uOP44yPVnn33WtnF0ws+5kDzg+eijjwplICtxiE9acGVyzn06HDgzQYSA4OMB6M0zx/NH3bARAskSihd6XtGBRUSTJk2kcePG3OIKONpG9NkiUvQZxC+drnnz5sJz7Po7ZAn1KTwHELG77LKL3HTTTXLttddashrilDRM9u+9917ZddddubXOT9O2bVtLxPbo0UOqVatmN4BYqLDJAfnIQpFniYTRviselsRNhQvpFtLH13f//fe3/T/64s9zGcqHMIdrKM9EMeLZD40PqcCHMkK6hfQpSl/6v7POOktYwDdr1sySKUWlCWEUkodn/rHHHhPqpmLFirL77rsjekpd6PnHcqxevXpStWrVAmM0wkEk8YYIYzz3OJeGj9qwccwC+aSTThLIjdDzwtgYjRfyI+9kulC9hPyQgbnVHnvsYYmEaN/ih4faWahNkIYx0J/PMRaE5l/EzUYXaivZqIeTmbEBEpVxp06dOkKfQBhzlBYtWtg5M/eJOJ75ROIlM0507Az128wdE5GB+UUi8YjDOM38lj6QeywmmXued9550j62JqHd4I/zw+ivmENCyDKvZM7E84Mfc6lWrVpJy5YtrXEA86VOsfUGeSTq6IPIO9H4qYgXrz9yZbMe89eJ9CHgCjZuPuniFvbLxoAzvCksngujXTz//PPCOEBa8KceesY2tZnfss6ArA3N38hjq622EgxfGCdYB3fp0gXvAvM5iPTx48db0p1xhbVNphHgVvAM/DN36RL5cPJEOaV5iwLSVdp0M2lbr4Ec0rCx7LzlVoKF6z/LlsplrfeR7ru0konz/pFVa9ZZURZInAKPnbbZVv7X42ypWL5CXmnXHNNVbju1m5xyQAeZPneOrF4v3/zFi6TCZpvJBZ2PkNM7HCTvxAhYEh2wSwvpc9KpXKbdjf9pmhx92v5yXI/2smrFKpk5ba6VaemSFfLP3AVy8vkHy3HdDpBRI36TBf8uLuC3Yvk6MtYm0j9lBoESkKtlBps8RVmsHHbYYdYilMUaVg0MSnkRYhcMUAxIsUt56KGHhMkGVooMMPhF4zN47rzzzoK1w//+9z+bN/FwWJpCEhhjBMuIgQMHyv/93/8JhBMLxO23394SdOwmvv7661K/fn1LgGKtc8QRRwhWlSwmyAtyE6suBm2ITPx8h9yQWLVq1RIGPnalycNNVCC0GHSZOEHckZYwYwyXQceAa4wRdECXYCTP0xEyEMEscMAK6yF+Ia4hJdHbS5LUSzDBohDCpm/fvgUsM1m4Q/5CijFZ33vvve0OPHFPOOEEO8lgUuELOWPGDLvAx9oFEpH0tBeXF5PSjz/+WJi4N4qR41ihQh5R55DL5Es9Qnz4+frXTJrIlzqLykLd0m7IAxJ32LBheUmRgwndtttua1/16t27tyW4IYGZSB155JHWsoO0kPxMih2RyquQYEAdsuAkL6cTZCOvf/Ec3HDDDbYtu0JD8kDYUtfdunUTJn/Dhw8XXp/q06ePkAe6ufSp/oV8QDcsC3bYYQfh+fVlcNiH4oE7WPrPK88I/QSTVH5J7+cX75p0hBX1DBInlS4qjzFGQn0KzwE4NmzYUFjk0j6wbqAfRF5jjLW8E++fS8PmAX1xxRihxevL1EF04wMceX5JznMQ7bvwd85h6e6T/WuMKaBbSB9fXwhijoM58cQThWeP+MYUzMdPQ5zSwggsqS9J0T9jTLExCukL4clbEHfddZfdnKOtlAQjYwrKA7aUyXhIm6SPlBT/iz5vFM/4z+Yk16FwiCTmHGxWTYlt5hHPpSE+zyv9OpucWPsS7juel1C8kJ+fLhnXxpgC7cSYgn7Mv9CVzR9jCg+nTqnbRPoW5ibi/WMDGiyZO/nzLy9KVl2G2kpWKRAR1tXt0KFDhTkm8xXmXMyfuWccjiSJe8u8Nm5gCgJoe6Gx0y+afpt5ve8X77o4+oAT/Ufv2BwRsgwcmfNgecp8DSxdOX4Yc0KeEfwwEmEjlrrADxKSvhTSFj/yhbBj3pfo2MO4z5zSlZ0JVFyOYwAAEABJREFUv8aYAn2UeP+Y90XXiS4YfRKd71LPieJE/lit8stagg1Z1l0YfWAtCwnKXAOylvEATPOvCcXqRBiELHN2iPFQmyRf2iltBQeJD+FO2eoKR2DI5AnSuObm8uWMP+T3ef/mizx7yWLpM2KYdH37VRk84VepHiMxD9q2kVz48Tty05efStcddpFNi3lMRL4CNvJmk3LlxMT+c9kYE1sLxDZ816xdI88N/VQOa72XbFKunAvO97sgphsem5QrJ8YYLjPK8cr/sqUrgjIti5Gtq9YfDeAiWL9Va9yt/pYhBMqVIV1LrCqD3LvvvisQRBdeeKG1Kow3mDG5hnDCyg0Lt+jr5U4IrDoZ5CBc/vOf/wjWiS7M/2Wij2UiFicMcpCtLJAGDRpkX5ffc889ZbfddhMmJiwgWVAyaGJxwYSS12yYKGOxwSuRft7+NeQlEx4INnQgDCsYdjEpG4tY8sI/FQ7SBd0gF3hdhgVSKsqlDCYBTHqY3GExxj3+UYc/k0UmERCJ4ANJBEkKbn58Jp4QSkwsWaSOHj3aD867ZqFKvtWrVxeuyQsyE+tj0jOZyYsc5yKeLLQRyAbIGs7CcsmxUGJyi2U27ZF4WELUqFFDqAPaF22JiRIkLO2BRSjpIZix4GIHHqs6/HzH7nibNm0EAtY/n444lBOVh00BrJUhrJERWZl8kx7rB9Kly0F2Y92N3IW1x2i80PPKsw8xyFlUkOc49MJCl2cQaxomvvhlqwv1KejkJuPodfDBBwvPGK8zcx9y0TS8evbyyy8LzyeT+lCadPZdIXkK84vqE9WXdkK/Tp9P3xHKK5ommmcoTS5hFNWXdsV4ST+LhQ0YlgSjEG74Mf7z6vyxxx6bEYsA5ii8WbDjjjsiXgFHu6Hfpj+mr4FYiqZhQc8ch408ntECmaz3CMUL+a2Pnvofr0T6aeZFjGWed95lNDzajvIiFnHBmEA5PKdu/lVEkowNDrWVjBW2GIKhF5u3nTt3tqmYD/OGBEQRxLj1TOAP8zJj0r/wp48rauxMQB27cc5YXVRc+gzmLRhptG7dOu8IINJxFBlzNN7i4t53hIHzBx+se02YMDapmePgR591xhlnCPNEN89kw5X6Yp1E/KJctpF2rLESWScWpTfhxpiEz1xl3GKtecoppwhvLTBmMA5QD7y2D8HK22bEo01E14Ti/WO9g/Ut6wLn7bdJY4wwv8cwgrGXtbOLp7/xEZi3bJk4q9VRf80UrFhdbIjUN48+SQYd2VVuaNtOPp8+VZasXGnPYb2o1d5ycvMW8sKvPwlns7o0mfBLW3rgnbdk29q1LbmaCTKpDIpAMhFQcjUBdLHmwBqBBQekD4MRu73s6nHNLwtVSDYmbExAWGwwQEG0hIpgYGVSx4QEaxOsalw8ziuFYIOsguRiAMM6BsINOYgHcUseWHZCMDB4QcDxmjFWGuwqIjevlyMjFhwQe8YYa6GKny83O/hYM5KfMesmjhB5kB50jFig+oMoMjjHxAZZ0RmHZR/36IAuLl7oF/KUYxYIY4ECecfONaQT8rBYYZLFgpA4qXBMnsGXOnWYFVUucTkWgdemsBpg8uTS0A4giznUH+tO6oJ2Qjh1sHr1alsn/OLnO6wewZT6ggSFaPTD3TVxjDHWijkkCyQt5fNK5zHHHOOS2V+IUia44A32xKUt28D1f8CEV9GwQIBMxTJ2fVChP8iF/rQH2qmLTBnx5HFx+EVf2hdtkLzwS4ejvrDYgPisWbOmPUYBfahLZENOFteheMhLe/KfV3TBQhl/HPgQD4xp6+RDnaA7YcTH8WwRLxtctE8BJ55xCHv6Jqxd0AMyPd4iyk9DXJ4vCGjOqXaECVYW5Edc6oF+KtR3ZSKWUX3QwWGEvlhwswhq2LChXUDRFvD3XTRNNE/iJoqRMeHxgTzS5aL6JKKvMUZ4TulTOZ88kTQhjOLpTPuizUEaxIuTSn82celHmFOEyuVsd8jV9u3bC6/lQl7w+q1LAz5swDIeOavV0PMSihfyC8mQDj/6UkibeGX74dF2RppE20Ro/kX6bHShtsI8NBt18WXmbSisLBnD0YfvJHD+aucY2cozwZzEj1/YNW2+sPBkhtHvRMdOYwr228y/E5EjUV3oS1nP8KYcjrGIN4vYxGK+yFELzHFcmX4YcxnWOPSbrEkgUVnX4GeMsceB0V+zXmAjjNf8cS6vRH6NWbduSSRuuuMwv4uuE0PzyUTlNCYx3TnuBXIcchvik3GADSbWlS1atBBIc9Ya1G10/ubLwpye54VnB/9Qm8Sf/pO1w1577WWNgPBTVzgCX8yYJt/O+lNOeWeQvD95ovT7foQsWrHOWnL+8mXyxJgfLKG6eMVKqVGhgixYsVxWxtaQrerUk73rbi3LV60WzmYtvJTUhr7xzQj5/Oexck7Hzvk2o8uZcrIsptvKVasE16z+uqMHUytd4aVtuukmsnjhUpG1a6Vi5fKyee3qNgGP3No1a2X5spWx9fta2aJODakUCw/52QT6p0whUK4QbTVoPQIQm7zuwuCDFSGWMPjxISZea+natat9rd8YI0wwINkgxZiIMJFbn02+HwhQJhgsmjlvlPPhXAQWPFgEMvHAMobz3civQYMGAnlKPMhHyFasCrl38YjDK+lYElI+gx5psMREXiZB/PpyM9FkksmkGrl4LQQ/yCJerSVPJlAHHHAARRVwYMHgCfHD2ZtY2iI7OqBLgQSeBzvvTGwhBLGY4cgFrChZtHIcAmF8QIxzQiGXvKRJu4TM5RVc6g7HJAIMwIjdWlcwr4S6CSTYsMBi0slijgmLi8eEhmt2hNGHST3WpctiO5QtW7a0Z/ZBADDBIR5tDas8LGDYYcaalPpvGCNYIKKI4xy70MhIuWBIGw3JQlowhPTlXFPSO52oY7AnHcQUx1QQ7jvIL2RkkswOdKJnYkGEgRMTZdqWyzMkjwvzf4lHO+e5wrLWD0vlNeVzLAJY89yiC5sitFWwp22yURKKh5zR55W0bCqQH/UM4Ug8FhjUI/XAxDT0bBEv6mh7vHoV9U/XPaQzz4vfp/BMYL0MXvRNTOJp1/R/WK6EZAUbl4ZwXlnGugwCiLaO3vR9WFiAPfXC4izUdyWKJeWkykX1YYPD15c+lb4IXekX0CEqW2liFBofjEls4RaVq7Tui8IoGk6boGwWh/TF9D8lxYh8Qo43WbBIdwR/KE4q/dj4YSyJVyZtiAUxlkocd8O51rzd4tLwhgCEDda4PJP027S16LgeihfyiydHKv3pX2gLjFmhcqPhoXYU6ltCeRGPeRpjqpt/heJlg1+ordAvZIPs8WSEQOSVdizrILHQh3kdfS1vdvFMEBYvve8PyUh+vl8qr0NjJ/pE5/XGJNZvo48xRcfFEIL+gLkLm8DMGekj+JAdzxjfhmBcZq7Yq1cve/azC+NDlzwjjMv0O4zRPC/4gR19E9aTHL9GmDOyYD5EeFGOTaF01klR8rlw5mj0ScxVoutEcI3OJ126on7Rv6g4hDNHZROJPuqaa66x3zeg7ly9sj5g/SYiEpq/MS6wNmRNQ7/PfIt8Q20Sf/pY1o6s83ju8FNXOAKHb99MfjvzEhl52rnSqVET6blHW3uOau+vPpPqFSrKwuXLpd1LT0mfr4bKkY13kDpVqkqrrerJoYOeldOGvC5HNtlBsHAtvJTUhS6KrXMfHvK2fD3+V9nt0vPl1Hvulilz/pKrBjwhlStWkD2bNpNdLz5P7nr9VTmm7b6pEyzBkjoc0Upe7P+JHNvmRmnUrL7UrldTHu/7tvw5da60P6yVnH343XLdWf3l0OPbSOUqFQv4GVN035qgKBotixBQcjWByjLG2A9FQaRxhmmXLl1sKiwAIRF5VR+rUTzZeYWsYgeXg979AYXBiteeiQdxQjh58go5O4b4OwfJiBUK+fHKEvlBspGOOJyhypk9Ln8Xj/ywUGHRZ8wGuSE2HBEblRuyiLOOmGiiH4uMKlWqCGVxPid5QmiwcKBsHIMwgzPXxhj7lV0WsFhdMXFAdnQgvDBHnlhDoh/WN+DQqVMnwYrGmHWdEpgNGDDAylNYXqURBhYQqOgCFjgm3VgtszBFb0hfCDAmliNHjrQfiQJvPlCEHmDQsGHDPHGY0GCBxhECeDJ55BVfiGcIO8rCipMjICgfIpw8yJ96pQzyxerV1Tf5IAsW1MjIhNa1j5AsWAlA6HL2J/FJ63RCP9cmkIV6RQ6nJ2UhC/KBAel5BsCAOMSljmjfXONHGOnwQ3baKu0JP1xIHmSibML55R7MqHvywIIPf8JT7fx64LlFFx9nCHNkDcVD1ujzSlqeU54t2gb3xIs6Ywo+Wy4O+Dg8sNhkU8SFpePXtQHKph0MHTpU/D4FS10s0bGUNmaDXtH+j7SuDUEyuzTki76uzdOe2YTxMee1ZmOM7SuifZcxG8rk+aKfIs9UOl83yo3qg2Whry/9IX037YSjWYxZ1yf6+ZQmRsjk+gJ/XMM/Vc7XjTKLwigaTpsgHf0orzpyXVKMSBuVBz/OXu/duzeXaXP+888GBf24L4wf7vvTJ/Os+mnor2ln9P/077RBYwo+L6F4IT+/vGRdV61aVVw/4crw64r+mE0XxtlEwkPtKNS3uLwcjtwTj3kazyn9erz+nLjZ5Hwds0nuqKzGGEsWhcZIngX0jKaJd89GsTHr+uF4cZLpb8yG59IfO0vab6NPIvIaY4SNdYg1Nk3pZ5kH8T0I5maQ1WxkQcJiZMEz4MI4FotnhPjMBXlDiucFP8pmXkt/yhyBfov8IWt5hgkvypEvlvZFxUt1uN8fUTY6ght6R9eJ4OXWEG4+SZqiHHrjiooXDe/Zs6c9x92YDfWKdTffe0Du6PwNApVjz1gbsqZBVmQmX2PCbZL6w6iEZ4x46oqHwL0dOsle9baWllvVld77dBB6nctat5XvYsTrN6eeLbvXqZ/P79tTz5FjmzUvXiFJiL174ybS76xzbc5VK1aUj26+Q2YNfFEmPfa0PHf51dKwdh3p2+0sqVqxkvQ88miZ/vRzMuLue6WpZ7nK2axXHn2czSOdf+o12EIGfthL3hvbV3pc3lmMMXL2VUdIk522lg4xcnXImLvlze9vl932amzFDPnZAP1TphBQcjVDq5sBDIIyQ8UrUixkRwc/IgOtG4x9f73OTQSoa+o8N7VLUKsURcNKHAuEFBWnxSgCioAioAgoAmUOAd44yiWl3RtT2awTG65Y4GazDiWVHatfXEnTJ5qOI9J4eybR+BpPEVAEFIGyioAlV8uq8qp3ahHAsgZrotSWqqWlCwHqmjpPV/lariKgCCgCioAioAgoAqWFgHvzorTyS3c+iZ7Nmm45Cysf61vO9iwsTq6GYfWL5W5J9dN0ioAioAgoAqWLgJKrpYun5qYIKAKKgCKgCCgCioAiUDoIaC6KQMYgwPnqiZ5xmTFCFyII+hQSnBVBWG7mUp0UB3T0RujwZBsAABAASURBVP/ipNG4ioAioAgoAslDQMnVBLDl4G7Ox3EHpnOuFl+Z5ZezM3F8/ZHDu8mOD9Xgh/v+++/Fva7i+/OBG/xJw/lC/gSHfInLgMm5N+TjHGE4DkWnLOc4JJ7zDcmPA/pd/DfffNOee0h+zs+V7dLqb0EEwJE6pg4Khm6cD3mSN2VsXE4FU9OO3n77beGDQqF2QAo+ckYczsni3jm+5Mo5SpxvGvUjDL/Ro0cLHynguqw58AK3v//+O091cFmH2cw8v1A8MI3GIwHPJeftch1ytBG/f+CetsNHBfj4Eb+kw5++gl/uo454nJlL3bl+zPn5fVQ0nd4rAoqAIqAIKAKKwDoEON/SGE4/XHef7X+NMeLmBNmqS67VSXHqwRgj6C/6TxFQBBQBRSANCBQsUsnVgpgU8DHGCAezO1Llueeek9ExkglCk4/bkICPq5x22mmW1Hrrrbdk8ODBAol23333Sffu3QXSy/kT/91337UfgZo7d66cffbZAnmLP5McPkxEXM52uvvuu4UPPRHmHOWeeeaZ4uThcHgOmucDJPPmzZObbrpJ/v33Xxfd/pIfMnHjykY+7tUVRADiqmvXrsLHPQqGbpwPuI8dO1binXXFFzn5OEBJSuFDPeS/cOHCYDsg7OqrrxYIwF69eglEPeX8/PPPtp3+/vvvtj3yYRPnx0fb+DgZ7YuD+CFtyYd0ZcVBQF5yySUCPmAxf/58cfjgxzMMZqF44HbyyScLRCwfBCAduEGA33rrrfaAdO5DjueZtE8++aQN5v7hhx8WrBX4cAofhSCADxH0798/mBeEK/0Fst18881C23J+kK133nmnvPrqq2SjThFQBBQBRUARUATiIACRZYyJE5p93uiTfVKrxMVGQBMoAoqAIqAIpAQBJVcTgHmrrbaSBg0aWEIVQgQCq127djYlX7c87rjjBEKMeOPHj7f+LVq0EL5MChECkQGZRQD+xIfYmjNnjiVIyZN4EFYQLz7RwVlCnFtJGtzWW29NNjJy5EjBWpab1157TfiCJ9c4PiTFFx+Jf9RRR8nmm2+Ot0TLpnwboH/yIQDB/emnn0rHjh1lyJAheWHTp0+X66+/Xm655RZLlBEAqQXpBokO2U3a999/X/D78ssviWItl6kj/LA6JI4NiP3x84RohzwjHWQa11g3kxZC1JHstCeINPLDqpE4sazs/1gv0la5idcOOJtqzz33FP9jUxCEhxxyiJW7bt26wmYBH0mCwIM4bNasmWDBXbNmTaHdJIN0RuZMdTznr7zyikBS8vXpJUuWWKI1ilkoHkR6+/bt5fzzzxfigzV6YsnapEkTAWfu4zn6AL5m7PoQ4hljbPukrXEPYXrAAQcI58Fx7zvaEeeqXXzxxdKtWzfB+pY8H3nkEbnyyivlpJNOytd/+Gn1WhFQBBSBVCGg5SgCmY4AhhL+HC7T5S1KPtYdxmQ3WYwObDgXpWsuhjP/x+WibqqTIqAIKALZiEC5bBQ61TIbs4HImDJlilSuXFkgUZADkoVXfiHNsEzbZptt8M7nmIwRD0+IVOJ/9tln9lWOGjVqCIQp/hCkvMZ/5JFHEtU60mHdds4550jfvn0Fa1YCIMcgVMgLorVDhw54Wwf5BWlCGkg66xn7QxnEd2VDlMW89f8IAlhqUpcXXHCBJdQhM3mF+oorrpBDDz1UDjroIOHVeiyGIVvPOuss2XnnnYV4WCA/9dRTloSjviDLqdPXX3/d+kGmUoeff/65jc8k/dRTT5WmTZtaYpOD6WlbkOPVqlWzFoUQaNwjDwQupBjlQ5Yhly8+sjtLhFA7gFiFzPvPf/5jSTXanp+ea9orukDUVa1a1RL5WGruuuuu1jKSL7NGLaNJl8uODQom8N27d5cddthBIKB9fR1moXjbb7+9JemxSKcd1K9fX8DzoYcekhdeeEH4Jb2fn39N/KuuukqwOgV7F9aqVSuZOnWqta6GwHUbPi483i9l0w5q1apl2/FLL70kbMLEi6/+ioAioAgoAoqAIiB2A9OY7CYj/Xpk49W/z8ZrNov5sFM2yr6xMqM3+m9sPppeEVAEFAFFoFAEEg4sl3DMMh4RIoPXfnm9fp999rETLCDBivW///2vtQaD9MJ6Ff94jleqiQ8ZAqlSsWJFYWA85ZRT5IYbbhAsIX2ilInPeeedJ3369JEePXoI9+S94447yrbbbiuXXXaZNG/e3BK0+OMgeLB0JM2xxx6Ll3XRsn3LRRtB/1gEhg8fLg0bNpQtttjCkmAcAQHuderUsQQo1pzUG5ah7JZjQcrr2fjxu8cee8huu+0mbdu2tdaNWJOeeOKJ1o/6gEC1BcX+QGLSbrAmhPSCbKWs6tWrCwQYlqlYrvJqOMdBTImR+xCxpOF1bnasHZkayy7f/6F2gFX0b7/9Jli+cjzEtddeW+gZqpB3t912m9x1110C0ZqvgDJ2A9kN5jzz1EM89aPxIN457xhCmk0R2gYbIhDbnH/MxgyO/LCA57nGytw/VxmLVyxmIWOJh6OvoZ1iXc0Eu1GjRnhbK/pQHjbQ+wOhS59zwgknCP2bF6SXioAioAgoAoqAIhBBgDlbxCurb3NBH+YyzIWzuiJKKDx6o/+G5HqlCCgCioAikE4ElFxNEH2IDMg2SCnfQoxr/CCg3OvYfpacqwnx4SzdOHOR+BwLAIHm4kK6YJV2xBFHCOSM84dgg1SpV6+eJfuMWbdjboyRY445RjiGgNf/XXx+SYO8pPGtU+OVTRp16xDAOhGik48M8fo/1r4cvwCmnGWLxen+++9vrYghQQcOHCiQrdQRVsKQXUx2IEl5jR4CGxINi1NKIH9+cVglQ4DzujjkJWQo/r4j7T333CNYvGJ1DHFL+by2f80118hjjz0mlOPSQJJB4nGPzNF2APnLq+2Q+YRxBAGWlbRRdEVuLLNpr5C9WMsSn7NWyROrW/R29/iVBUcbACtIS54pLIdDmIXigQ/tg/qjrknHZBgyFH8cuBKPNgbRSj5soOCHg0CHeMXylXzwM8ZYK+obb7xR2rRpk7fhE82DtORPmTgsb6nne++9157dqlaroKlOEVAEUoaAFqQIZCkCGENkqehBsdGH+UAwMEs8mesyz8kScUtVTGOMNcQQ/acIKAKKgCKQEQgouZpgNRiz7mgAyCtIkaKSQcxBxGBVymvkvNpbWBoILawKsWz040Fw8So6eeE4CsCFYxEH2Qeh5/z0d+MQ4GgGcnj22WetdecTTzxhzx/F2hPrUQgvPh7WqVMngYA98MADZZdddhGIKuoZh7Up9c0ZqpBeJ554oiVBIUo5AgBSlTIgXokHeQnxjWU0/li8QrpyT1osnCHKId4hTvv16yecgYqFM8dQQM6RDocfhDvXHG0AGUu7cZaQZ5xxhnCMAekg8NgQID7W2KNGjRLkgYBDJ9oWRxJAsJIHbY9jBzhWwC+TsnLR+TqBN8dCgAMWvDzXIcxC8cgHC1U2U7Ba5Z60v/76q7U+p57ZXMEf4pa6xkrat3AmjLqCSDVm3QYLfvRH9ANs8nCPi+YBib7XXnvZ4wxuv/12YTMGQp5znulzINchbkmrThFQBBQBRUARUATCCLjN83Bo9vny9pUxG+YU2aeB2E1i9MhG2UtD5mwnx0sDA81DEVAEFIHSQmBj81FytRgIQqgNHjw4z0IMsgvLxWgWWBRiBchHfziXE2s1Y4zgj/PjQ6Tw2ji/vGYOoUK+xIPE4XxUyBfywvFxK8Ip1xhjrVyNMcIHbyDSyMfl55dDfjjfT68LIgCp+Pzzz+d97AlClFe6sfb78MMPrQUp9dClSxd7HAOv6mNVCvnaunVr4QxdPlSEdSEELXWIlScWo3/++adwviVkF/UHkcm5rJCxhH/wwQf21XuOgeDVc+KRllfIyY9jHTgns3fv3kJeuPvvv19oM04TiH8IetLyASzIUOTF0pUzU1u2bGmPAUBmyNMXX3xRonJDKEP80s5YSBCXPGh7lH/66ae74srMr18PDnO/rh1moXiAxGv9kORYrXJPWiyeqUPaG/f4R130eeY8ZtdOiAsJy/O+0047cRt0xhiBGKYfoV1BAJPvlClTBD/qFuvoYGL1VAQUAUVAEVAEFIGcRCAXiDljspscLmHD0mSKgCKgCCgCGYiAkqsZWCkqkiKwMQjwSj+vSW1MHvHSQq6yCRAvXP0VAUVAEVAEFIF1COhfRSC3EOBsfd40S5VLNnpspCdbF2OSS35iYOB0SDZemZa/MUac7qX1m6z1Q6Zhp/IoAoqAIpAMBJRcTQaqmqcioAhkDwIqqSKgCCgCioAioAgoAkUgwPnlnO/JWyipcEWIs9HBqdJnowUtJAO+ZYAFLvVB3RQSNSeDOMoL3UvT5SRQqpQioAgoAj4CSbpWcjVJwGq2ioAioAgoAoqAIqAIKAKKgCKQGwhwdnouWfZxJFG2E5JYE/Oh1dxoYQW1KMzHWe0WFkfDFAFFQBFQBFKHgJKrqcNaS1IEFAFFQBFQBBQBRSDXEFB9FIEygQDfU+As+lxRFn2w+sxmfVasWCG4bNahpLJjtbt06dKSJtd0ioAioAgoAqWMgJKrAUCXL18u6hQDbQO51gZUH23T2ga0DWgb0DagbUDbQMnaAFaeEHm5gp8xxhKT2awPZDcum3UoqeyQq8YYXbNmwLqdfoH6yAW3sno1WdVo26x1tcrtIFtssnPOuABVpV7FQiC1kZVcDeDN6yXqKohioBhoG9A2oG1A24C2AW0D2ga0DWgbqCCQeLyKnStYrFmzRrJdH2OMGGOyf81Sofh9DEdU0CZzpT1msx48R+XLl5dccJvMmi3lFy3OWrdszSxZsck/OePWytoAW6VemYpAuUwVTOVSBBQBRUARUAQUAUVAEcgcBFQSRaAsI1CpUiWB0MoVDDivFGvcbNbHkVnZrENJZecjVtRhSdNrutJDwBgjbFbkgitXuZKsmfN31rqlMl8WrpiZMy62fVR6DVVzSjoCSq4mHWItQBFQBFKMgBanCCgCioAioAgoAopAqSKwbNkyS6CUaqZpzCwX9Fm5cqXg0ghj2ormFXSOFEibAFqwIqAIKAKZg0BGSKLkakZUgwqhCCgCioAioAgoAoqAIqAIKAKZikDVqlXFGCN8BCoZLtV6l7Y+qZaf8niVHOtV6oP7zHelJyGvoleuXLlU2mPpSaU5KQKKgCJQdhFQcrXs1r1qrggoAoqAIqAIKAKKQEEE1EcRUAQKIPDvv//KwoULk+KwIi1QYJI9SlMfzv5MsrjB7BcvXizz58+35+EGI+SwJ1arpVGHOQyRqqYIKAKKQEoRUHI1pXBrYYqAIlCaCGheioAioAgoAoqAIqAIpAIBLAVTUU6qykCfbLf45AzcbD83tqT1bYzJqTOARf8pAoqAIpAAApkcRcnVBGqHM22GDh0qgwYNso5r/JYuXSofffSRfP/993k7piE/iuA8oOHDh9vdVe6ZzPy6djeUAAAQAElEQVT444/y4YcfCruu+DlH3Lfffjsvz3/++UdGjBiRd+/KID35kI4d4y+++CKfLOTz+eefC/6EEy/khz95Ih+7oNwTn3S+bvjjRo4cKbNmzeLSvory22+/CfL+/fffsmLFCnn11VfznX9E3t98842AmU2UBX8Kk/nPP/+UX3/9NaVahMpEBvwRBGzBGLm5jzriET/qX9L7osqLly/pvvzyS6FNx4uTqf5//PGHvPPOO8IvMoKp6xP45R7/mTNnynvvvSc8D9zjSENawrjHcR2Nh3/U0T/QT/jPO88996VZp9Fyi3s/ceJEoQ26dK6voQ/i2vlT9z/99JPQVqP9J3EWLFggn3zyiQ3nHufSoLff3xDm+5EWP/IGW+oF5+omhCXxU+WQz9fNl91vL76+1DP1j+xOzmg++PtpNgYj6oo6o/9nHCDvVDt/jKFspxvXUd3BMISRS0N4InjEyzualnjpdrQF2kR0fB49erSdY4TCwQGcon1GYWlcPqQjPXo7P7/skB9xk+nob8CAsl05rs65T7Sd0Fd89913dn4SrWt0dn7kR7440gwdOjRvHGNc456+BhfFmDTZ4tDN7zv9Pj1bdKBt+HJTH9QL7s0337T15tet3/cWpSMfqykqTjLDQ3JvTPtDH2NMwiIvWbLErincWoH28tlnnwmYI5ufEc8mz2io/3B+pOHajTek4d7Pp6hr8sAVFS/V4WvXrhV0of1Fy3ZzQn5dWKJzQhff/RZXd8b4r776Svw+jfrznxnixJsHkI41H32jXzZtwV9HIl/ID391YQRWrlkjn0ybLK+MG2sd1/i52EtWrpQPpkyUcf/MlbXrPecvXyZvTBiXz299UFp+Fsfk+fznsbI8JisCjJv+h7w+4kvrPv95jKxavRpv61auXiXDfxkrX/76i6yO6W49Y38mzZop304YH7tK7/+072mT/pLhH/wkixcuyyfMqpWrZdSICTL6m4myZvUaGxbyswH6p0whoORqAtXNqzoPPvig8OoFi/T777/fEqJXXnmlfPvtt3LnnXdaQpEJTtTPZf/111/LwIEDpUqVKtZr8ODBNh2LyAsvvFBIawNif9xEn93Y2K08+eSTMmnSJLs7Sbzzzz/flnvrrbfKY489ZgnOq666Sl555RV55JFH5L777rN+vXr1sqTngAED5Iknngj6kT+OyTQTJHduUTQ/4uCYCPTr10/Y7eb+448/liuuuEJ+//13Of300y0hwtcr0YFw3Lx58+Thhx8WcOQ+G9ywYcOka9euMm3atALi/vDDD/LWW28V8E+mR6hMZMCfcsEWjMGa+6ibM2eOTJkyJepd4nva4dixY4UJNm3g8ssvTygv5Ozbt69Mnjw5ofiZEunnn3+W7t27y4wZM2w7R36w5zlGxgGxZwzCkHjHH3+8jBs3Tk499VSZPn264EdanpGzzz5bZs+ebf2i8cgn6piYnnnmmXbT5OabbxawJg4E3WmnnZbydkjZITdmzBjp1q2bPP744zaYCYnrf1jQ3nHHHdafPxCqYBHqK1lY9ezZU+h//LZMmqlTp1r9/f6GVwHBBL9ffvlF6BvBjLT007Q3ysThH8KSsFS4kG5OdvCg/0QfZHH60r4YX/xxIpSPnyaUp/MrCiO/3mjTjBvknUoXHWMo2+ER0j2EkZ/G6e5j7Px8PEJ5u3h+WvJOp3PtmEU7bYPNTOSh7Tz33HN2g5N2Hg0P9Rnr0oTTuHIgUV3f4/z8vEN+yJNMR3ugLx01apScccYZsmjRIlsc/vQTobqM104gl5mfMf+hH/Hr2tW/304oCDwuuOCCvHGMfsbNEQnPZuf3nYzxTz/9dFapEx2LEJ65En0o85YHHnjAbpC6uvXrm7hFOfrIouIkMzwk98a0v+LqA6nGBjnnnPLsn3vuuXZTtXfv3nbz2elOGP1QqP/w/ZgrMXfl+cOxCY2fyyeRX3TAJRI3lXFCfS7luzmhP5/EL5E5Iemjrri68yy8+OKLwlmt5EXZzFFD87foPIC+lrg8NxdddJHQd5IHzl9Hco8L+eGvLozA0lUr5ekxP8i8FctlxuJF8uRP38vyVats5CUxsvLcj96Wr2dMl1tGDIsRqr/Kgli8Cz5+V6YsmCe9hn8sI2b8YeOm88+b34ywhGmFzTazYrwz8hv5buIEe+3/od3e+Pwz8u5338qzn30sT338oQ0eO3WKnPXAvfLURx/Y+3T++fbzcdLvv4Nk8m8z5c6rn5fly1ZacZD94dvesKTrOy99JW8894XlWKJ+NrL+KXMIKLmaQJVDiDLo9OjRwxKcBx54oCVJb7rpJrn22mst2cKEnqxCfuwAMkFlogHxSLz9999f8CNPHtJly5bhbd3QoUOlQYMG9hoSh93EQw891N5DkhGXQQ1CC0KHhQT+V199tSUX2CVl0QSJQxwIB8hCduejfuRF3BdeeEFOPvlke1B/KD8mpQiAzMiyxRZbcCtt27a1xDJ6VKtWTZiYIzs62AhZ+If6+PTTT6Vjx44yZMiQPA2YUIKnm0yA/csvv2zDwfz555+3ZNr1118vt9xyi8ydO9eGMbl49tlnhbTsBJM/E8/+/fsLdTZ+/HgbDyKOtEx6aDN4RsvErygXKs+lCcmMddprr71mZYHEJy4LzkcffVT++9//yvvvvy9YKyDvJZdcIux4k4Z4OHaqWbiSBgzAAn+woTyuQ474lIHOlO/yZCFLObRJcLJp0/yncePG8sYbbwgL+mbNmlnL7UMOOcRubvAsV6xYUXbffXe7ydC5c2e57LLLpFGjRpacZxJKXHSqW7eugAl+0XghFXmeWMRcfPHFlrxkYUO8Dh06CJsrXGeCa968ubDpUqlSpTxxIFchfyCBIcyoX9o+i99ddtlFQn0lk/17771Xdt1117x8/DSh/gaS+5xzzhE2qbCcnzJlik1bu3Zt2W+//aRTp06y9dZb274phKWNnII/Id1C+vj60rboc+lf8ae/DuVDmMM1lGeiGNH3h8aIFMCTVwT6+mOMr1tI9xBGfppE8QjlHUqbJ2iaLtgAZROVzYmTTjpJHBGB5VG9evVk8803t5us0fBQn1FYmlDfEyo75JdsaGjP9Ik885TPWOvXeaguQ+0EOSF69thjj+BchnJCfQvj+0EHHUTyPMc8cd9995WDDz5Ydtpppzz/bLvYaquthLGXtsXcsEuXLlmlQmgsop306dNHGHfq1KkjjOElfbaZwxuTuKVnaYMXT+6Stj9nxJGInFiGQ36eeOKJNjrtg+eP9cgpp5wiPC82IPYn1H+E/JhbtmrVSlq2bGnf9oHQ7xQbs2NZJPw/RwIUR4+EM97IiKE+lyxD88lE54Sk950xRtBfEvzH2oJ5OvMy2jLJdtxxR2He5eZvhc0DwNmtBegD6XvJg7ZAv+HWkfH88FcXH4Fq5SvIfQceKmfuurtsEqvbtvW3karly9sE85Yvk/Llyslle7SV45vtLKNnz5JNTTnpF4t/6R5tZO96DWT24sU2brr+/L1wobz1zddyygEd8omwe+Mmsn/zXWTfnXaWTTfZxIYtXr5c5syfLz2P6CLndOwsw38eI8tWrpCdttlW/tfjbKkYw8JGTOOf8T9Nk6NP21+O69FeVq1YJTOnrVvXL12yQv6Zu0BOPv9gOa7bATJqxG+y4N/FBfxWLF+ZRulzpOgsVEPJ1QQqzRgjtWrVshYhvJ7fvn17YVBikgbZcdtttwk7jiE/sndk3F9//SUQSvix8OfVeiYpLCSrVq2Kt3XsZrrBcuDAgTJs2DCBxCV+zZo17fEAECu47bbbTkh72GGHWUs5JjlYQCGLzWz9HyYwkBvrb+0PfpCmkHEQaFht8JpHvPwgepHn//7v/wQyjMUMcSGWePUH4ggSA9nRwRaShX+QHTIIyxTqC4IPi+U+sck51qzcoxYEM4Qbk4rXX39duAcTLBabNm0qkGmQIZBpEIZY2EA2gTFWdeB57LHHWusXJp1YABxwwAHWCuCZZ56RUJmUW5QLlYc++CNjVGYsn6j/ww8/XNAZEp74EMy0axYkkKC8CsSClokX7QaiGCx23nlnad26tewYm6BBsDPBAhPy5BmJJ68ro1u3bsJkD5IWv549e8oJJ5xgnzHyiZc+lf60cdo6O/7IBPnn/LCe2mabbYRFKWQefcQRRxwhWPWyaPflZGILZkXF89P415TNPRNcY9K3wEMG30XlMWZdn8krh7Rl8CAOzxZtp2HDhkLb8PtP8jPG2A0s8f65NGBMHYC73994Ue1xJPRr+NHv0pbax/pr6gg/3zksfb9kXhtjCugW0sfXNzROGFMwHz9NKE/x/tEGE8WIeNSXlzypl/SJ0THG180YUwDDEEZ+mkTxMKZg3kWllTT84zliPkJ//NJLL8lRRx1lpaDf2WeffSw+oXDSGZO/zygqjc14/R+eF/KI5h3yW58kaT+MS4yhxx13nOywww7CPMivc2OMxUG8f6F2ghUWmzEQckXVtf/cROdXFMNbLsyh2EjDUhK/bHSuPiFNGI8hvrJJD+Q3Jn87d3XLpj/kJCSS84s3lsTTmXGdeV688GT7x5O7pO2Pdp2ozFiGs3HA2Ep5jOHcs+bAIhiCNV5e9B/RMPzYCGF85m036od1UpcuXYT5dqJjD2ubRONGZSit+1A+obZIPOYw1KM/nyzpnBDdceSbiKNM4rGJyoYs1/HkJAznzwN4dlhHsJlOfSE3caLryHh++KuLjwA91xaVKltr1dGzZ0q7bbbLi1yvajVpXHNz6f7BG/Lk2B/k5J12lcqbbSa1Y/H7fTdCRs6aIfs32DYvfjouPhj1nTSPkaNfjftFps6enSdCnxefk7Mfuk+ueOpx8Y8FyIsQu1iyYnksbI1sUq6cmNh/Ma+M+p9X/pctXRGUaVmMbF21/mgAF8H6rVrjbvW3DCFQrgzputGqQrTxOjwkkssMKwWsingdL+THgM9ikdcosFBksuriQUTec8899hxXJhnO3/0yuWUS8/HHH0ubNm3koYceEgY2XtNgwgsJxi4hZM27774rN9xwg7Xe4hgBynX5FPYL+YfVIWQpxNrtt99uv4Iayo9JKIsZyDkIExbC5M3RCFgpMhkKLTqIk00Okg/yhwkE9UK9Q2wzCYRoZDcaferXry8QPpwVRd1SJ9QFVkWQRqR19cCid7fddhN2rNn957VKsNx7772FXXrOWqIc2hLYQlyGyqTcRJxfHgtIlyYkM5ao1D9tCcsDFpvEhxhEXyyRIYvRC3J49erVAoFOHBxtEmyYMKIPVtxsCGy55ZaWcCROPEcZ5E06vsALjttuu63su+++9liGunXrxkuacn/0YiPlrrvushsaCED9Qk5DkhtjhAUCMvNcM3kFT+JFXbx4WDejf4sWLcRNfKNps+WeBWi/fv0EfSBXkRudeE5cPxHqP4nnu2iaRPobLPjYxKCvwoqY1w39PDPpOqpPVN+ixgl0iaaJ5kmcrEThewAAEABJREFUqMtEjEJjTFS3qB7cRzGKpkkED/IJuY1JG8qvNPwgRBjv2YTieWLc4c0HNzeJhq8vM99PSdKQQSjvkB9xk+VoJ1hN0RfzdseUKVNsfwkWrm8JlR1tJ6Sjv65Ro4aNXtK6hiihj4FgwAIMEspmmMV/0AfiDAIti9XIE535GBvGvDHiPEtS38x3XPp0/Ubl3pj2x9sciejBZo6zWmX+wjyWNQpznN69ewtv9LHZk0hefhz6LAwP2sTWOOhBe2OeRX3NmTPHjxr3mnUZBGHcCBkYEJ1Pgil9UVFzx6gq9He4qH/onvkqb8ZBgvPWAmNGKF4ifqxpmad+8MEH9si36DqSdUfUjzlhInlrHJHRc2ZZkrH5FlvlwTF7ySIZO3e2XLfXftKmXgN5edzYvLBuu7SUZrW2kPcnT8zzS/XF/CWL11mttj9Qvv3tN/l74QIrwpVHHydjHnhUnr7kcpkzf578s3Ch9dc/ikCuIqDkajFqlgkzRBgDGRMNzgkiOeQQk4CQH2fZYNXIIohXyXgVFtIFSz0GN0g8iCpITvLCsUDgfFdIrOrVq9sjAlgUsBiS2D9e/6EsCB3IPa7ZTScdJBXxeD0WqzGu+WUhTTqufb+KFStaC8Htt9/evjrL4EfZ0fyQD4tFJttY6CEXcZggQAhdd9114hYopEeWmKhZ9z+TD4jRCRMm2Ff7mSBQ75CH1BP4sJBEMWOMHHnkkQLhyGtmTAwhmDmGgUUfr2cSL+qYCNasWdMeJk9+rp6xqIB0pS1BoIfK9PMiD16hIg+IWNoB9enHiV4bk19mJrK0LSZ0TLQgeSE8o+l4pRLL12uuuUY45xfrgmgc7smPtoZ18zHHHCPGGLwTdrVq1RLqAIzBBd0STpzEiEz02XzgaA+spFxRbJaAO5as+EHqQAw3adJEsIZi8UF/QTtCF+qUCXQoHunpHzgGhDbHooM2x7MHHjistIiXDY5+D5Kd58EYI+jPAmLPPfe0bT/af4Z08tMQHupveJ6oA+KCL22QennuuedsmfRH+GUillF90MFhhL6FjROE46JponkSJ1GMjDESHSMYN8gjFS46xtD2fTxCMkQxYnzz0ySKRyjvUNpQvFT6Ud8QeNSTs1rlOBc2s7AqDYWH5CsqTeh5CeUd8guVV5p+zKuwmKKPZcOQjWa/zkNlRdsJbYu+FlKH+KG6Dj03xI06+h82tWl79PVszEbjZNM9YzCb+j4RmU3yh2Tl7SHmZGz2ER6qb/yLcsx7i4qTzPCQ3BvT/lgr8AwXJTPPCkYXvCXH/PR///ufsDnBPJR1AWsPrMddPqH+I+RnjBGMAciHuRXzUY4awLm8ivplbsR8sah4mRIemk/GmxMWJTN687wWFY9wjpDBqh5ilDUKJDbrDcJ8Z0z8eQBzK/o61jvUO3WODMxz/XUkz0nUzy9DrwtH4OMpk+SABg1ls3IbaJo/Y2Qlxwa0qF1XIFdnL10iUxfMkyfG/CBVy1eQprU2l7+WrDt/vPDckxP69bhx8ta3X8vBN14nT370vtz52iuyePkyeeWLz+X3WTNl5apVUmGzzWSzTTe1AsSaWWy+uVaWrlgha9aulXox+atUqGDDMuXPpptuIosXLpXYYkIqVi4vm9eubkVD9rVr1sryZStlTex3izo1pFIsPORnE+ifBBDInSgbntrc0SkpmkAmYeHHBIICeP2ZiTSDCa9zs/Ma8sNakR1eBqAbb7xR+BAC5CQkCccBsPMHqYYf+eKwjMSCDz/CiAOpxevmhEPOQr5wpAD3fjysOTgrC7+jjz7anjnIq+ykZTAM+fGKHemwLiNPCFtXLv7kR1rIXIg1dMaaEQKJnWp20VnkIScTBGRHB2TLNsfkA5k5I5VzhfigC6QiZDIOEpVzUomDg1SrGCOowQlih4UeBByYUk/EiTpjjGChSrsBRyyQIH/AnMkK+GNJ2rBhQwmV6fKjrpjwEp/jBDgbjsW1C4/368tMHPLBKhpSlDbARB1/55g4YYGI7tQr5fmLR9oDlrYsxkhDHlgRsPAFA8h3SBPCinK0IXRGd+R057cWlS7Z4ejHMQcQrCzOnK4sNjgWwW0suGeEeuU5aNeunV048NobbYNFANbAoXjowAKDeqA9sLDnOd5rr73sq69YlWPtTLxMdxAMvCZIn0k7oI2xEKMvBIdQXxnSifbj0hAe6m/A0rVPymJxBoGN1T/18MwzzwjPRyZiGdUHMtrXt7BxAjxwpYkRRGp0jDCmeBskyFRSR136Ywx9gY9HKN8oRsTx00QxZoyinGibIV3UhdJG46T6no00NiawmKfvpX/FerNly5ZWlFC4DYj8KSpN6HkJ5R3yixRV6rfMtxg/G64fI3ne/ToPFRhtJ/RBtAU2sYgfqutE2wl5MW4yJzrvvPOEZ4g8s9UxD6Je6U+zVQdfbshDjiviTQkIH8JC9Y1/UY70xqSuT4zKE5J7Y9ofczVjitaH4y54xpiTdevWTTjTmT6HMYO52qWXXirMfRmP6JPwj85dQn0K+kEOYgEJccv4zZFarLmYDxFelIO0xRUVr1TCNyIT+husfEPzSfoaxj7mLG7umEhRxph8b5JJIf+Ye0LOkz9rSr53wHEp0STUHX0YG1hu/QgJS73S1rBWpp6QF7mJz5qHdRDzf+Z7rBGifsYU3c6ispTF+1mLF8mPc/+SNvUbWPUhTK8a9qE0rF5LqsTIyX1eeEJu+vJTOa15C6lXpZqMmfOX7P1cf2vJenTTnWyadPzpuPsesuTVN2Xy4wPkzEM6ybXHdpUqFSpK43r15Ihbe8vul10krbZvLLWqVpVbXn5BJs+aJUft3UbaX3+NnPx/d8pJ7ToU2yAn2Xp2OKKVvNj/Ezm2zY3SqFl9qV2vpjze9235c+pcaX9YKzn78LvlurP6y6HHt5HKVSoW8DNG23yy6ygT81dyNcFageyAXGnUqJFNYYwRztdiIsHrp5w5aUxBPxt5/R8GMwYebok/ZcoUe64mr60as+EBpAwGrDVr1tgP43D2JhaNLVu2JKl91RryDZILD2NMXjzOQeK8IvyxHITU5fV9rOni+RGfdMSD8DUmnB+7ypzRhnXjHXfcIZA/6MTON+khIZmMIzs6UF62OSYfWLi4V7+YQAwaNMha9bJbj+5YHKM3ukGqQXS3bdvWDgp9+/a1H3wCJyaLkNLEdfUO4YRlKPVPu6FuwZIJu2tP1BkkGjKEyqRcHGW/8cYb9iNa5EPd4R8qj/LxJ5x0TmbuqdeRI0cKuvFaI4SGH5/JNxNCysBx1h0kLsddQARCLtJ2WLiQH+0a+SmHtEywqlSpQpB9nR6ZwcAvA9m4p02RP+VgaUJ7sgnT/AfZIJmx7qWtO1054xhsnHhgSd0jP3qCAY7X6cAXsp56DcVzefi/xmzoU7DMguB24cgEbu4+3b/UKe0bOWj3Q4cOFRZj4MWCkD4BC2k2I4zZoBfPAc8D6XCkdW2LftelIQx9/f6GRR1YuvbLRoUxxvZNfL2bemDzhwWLMRvKjGJJ3qlwvm6UF9Wnffv24usLLjxP6OGPE34+pYkRMoXGDfxT4ahLnh+eFfpF6s3HAxl83bmPYgTR5qeJYhyvzZBXNO9QWuKl09Hn0iaYe/BsoStEo+uTCI+GO3n9PqOoNMYUfF5CeYf8XHnJ+qXO6Td4LhgvStJO2AyFYMfiFzlDdU17jPYtxMXR19HncW2MyZuDgT2b6vhnq2MexJjF2JWNOlAv1I+T3Rgj3EP6OL9Qfbuwwn4hanGFxUlmWEhuYzau/RVXH+a5rEeYr919990CGQ/hBu4QqPRJ9KVuTuvGW2MK9ilgxfy3d+/ewhyBPopNWT5syFyJ8Gx26EOdoQNjD3riF51P0tcw9tGnubkjaYpyxmxYOxYV1w/v2bOnuDUD/tQdzwjXuOg8wM3la9asaY+og/xGXuQmfnQdGc8Pf3WFI1C3SlV57cgT7PmqxKxTuar0PeA/snmlSnJPh07y3Wnnypcnn2U/YFV+k02ED2D9cPp58v5xp0mjGrVIknbX76xzhY9YIcgejZvKzw8+JtOffk4uPvwovOTGE06WXbZrKF3a7CNTnxgovz3ypOyz4wZimLTkYSOn8U+9BlvIwA97yXtj+0qPyzvbdf7ZVx0hTXbaWjrEyNUhY+6WN7+/XXbbq7GVMuRnA/RPmUJAydUMrW4WiAxmGSpeXLGQGdn9CPixi2lMySYBfl56ndkIYNGJ1S+73khKvUM8cx1xeqsIKAKKgCKgCCgCikDWIIDRQ9YIm4CguaAPOhSXIE4AmqyIkirddS6fFc1BhVQEsgGBnJdRydWcr+L0K+h2sp31YvolUgmShQDWU1jsYs2UrDI0X0VAEVAEFAFFQBFQBFKNANaaqS4zmeXlgj7oUPrHAiQT9dLLG70xYCm9HDUnRUARUAQUgY1BQMnVBNDj7CnO73M7o7y2wVmXRSXlHCHicTZrKC5nF/HKOe6LL74QXhOJxiMteZBXNCzePWl4vZt8+TgTH3sgru/PayczZ87EW10EAT4SRd3gwNA56oGonJvJmUl8sdg/S5Qz1z755BMBZ+Lhon585IfD7AlTpwgoAoqAIqAIlBgBTagIKAIpRWDZsmUpLS/ZhfHhIWOy+60yjgoKrZ+SjV0m5I/erEkyQRaVQRFQBBQBRUBEydUEWoExRv7v//5PHEn53HPPyejRo4tMCSEKUcfkJRSZrzYOHjzYBvFhHM4nIo31WP+HtOQR9V8fLLyGzSHj7p7fefPmCV8d5yvZnIV54IEHCuSt7w8pePrpp8uoUaNIom49AuDMWWMcbeDXz/pgS5yefPLJwsdEOJyeA9ynT58u4MkZRldddZWAM/FDfuT72WefEVxmnCqqCCgCioAioAgoAopAtiNQoUIFe+5etuvh5EcfZzji/LLtt3z58gl/1CnbdCtKXs6rxXK3qHgarggoAopAqhEoq+UpuZpAzfNaOx9MgFBdtGiRcDh7u3bt7IeE+NriLbfcInPnzhV2tPv37y98tAY/R8ZSBDuLL774olxyySXChxjww7Vo0UL4+E+vXr2ErzFC1IXy8POmTOKRfvjw4QJBi2zcO8cr+Icffrgt79Zbb5VXXnnFBjn/U045Rc4//3zB+tIG6B+LAB8IoR44tB0PVz/U0d57723rjrB7773XftDs8ccftxNtPo6BHwfWkw4X8tt2222FD/1A4hJHnSKgCCgCioAioAgoAopA5iPA3C3byUgfZdYmxhjfK+uu0WEj6iTr9PUFxnKVNun76bUioAgoAopA+hBQcjUB7I0x0rFjR3n//fdlypQpAmnGVy0ZzE899VRp2rSpJTEhXocMGSKQsUceeaSNx+vjvCb+2muvCa+Vn3DCCZaUmz17ti2ZNLyejzUjZ+dAfvp5sCNJHliwOn++0nnddddZMnfnnXcWvpy744472vzi/XGvojMQU/bUqVOFowF23333eL5R6CoAABAASURBVEnKpD/WvrxiZMy6ySYWquecc45ceumltu6ZxFSsWFHYLQYgyNStt97aEqzRc4+MMRL1454yIMtF/ykCioAioAgoAkUioBEUAUUgExAwZt3cMBNkKQ0ZWHewlimNvNKVB/NqY3KrXhLFkvrDJRpf4ykCioAioAgkFwElVxPEt1WrVgIpyavi++yzj0CwQZo+8sgjwrmmkJcQlzVq1JA999xTdtttN4EYddnz+j6vkO+7777SsGFD+eOPP2wQZ6P+97//FV79f+ihh6RSpUoSLw/nv99++9lXYCD6iA/Zizw2wyL+/PPPP3L33XfLXXfdJWeddZbwAaIikpTp4EMPPVT69OkjWBZDopZpMIpSXsMVAUVAEVAEFAFFQBHIUQQgsozJLSLPmNzSJ0ebXlCtbCfGg0qppyKgCGQXAiptPgSUXM0HR/wbrFG32GIL4ZV9jgTgPE1IN16th6jcfPPN4yeOhWy//fbCqysQspzJCSEa85bjjz/e5gl5V716dbxK3XE8QfPmzW2+tWvXlv/973/y8MMPC3oYo5MqC8z6P9ttt51wBpWzLK1atarUq1dP6tSpY8ly6hlLYzClPq+88kr56quvJNF/1H2TJk2EfBNNo/EUAUVAEVAEFAFFQBFQBNKLAPO+NWvWpFeIUiwdo5BSzC4tWWFokkidpEW4JBcKuVpWdU8ytJq9IqAIKAIlQkDJ1QRhM8bYowGwYG3UqJF95b9+/fpy5plnWoIUq9bCsuKM0zvuuEMgWbFc5SiBwuInGkZ+HBuAZayfBsvYPfbYwxKDAwYMEMr3w/U6jMCWW24pjRs3lhkzZgQjUHd8IMwdBwAJi6VyMHLAc9y4cWotHMBFvRQBRUARUAREIVAEFIEMRoDNd6xXM1jEYonGx6CKlSADI6MDRwNkoGhJF4kjyvy3JJNeoBagCCgCioAiUCgCSq4WCk/+wE6dOtmPR/EKvjFG+vbta60WR4wYIR988IG1bhw4cKAlNEmJdaK7xyJy5MiRgtUjH7tiQLzmmmsER1zn/DT4YTVJHlhO8ss9jmvicubq5MmT8xF2hE+aNMkShJQ3dOhQ4YNc+HPNL3mrCyNw+umnS61atWzdROvHGCMXXHCBxRZC/cEHH7QWreREfVAvPr5RPz6K1aZNG6JnsVPRFQFFQBFQBBQBRUARKFsIsKGOtWCuaJ0L+vCdhFywwC1Jm8KSGv1LklbTKAKKgCJQPAQ0diIIKLmaCEoap0whwEfFIFeToTTWzsboUQzJwFbzVAQUAUVAEVAEFAFFIFkIYLmKcUQyXLJkLixf9MHysTT0KaycZIYhP9areWWUoQssdqnDja2/MgSZqqoIKAKKQFIRUHI1qfBq5oqAIqAIKAKKgCKgCORHQO8UAUUg+xCAzKpUqZI9GoxvJ5SmI99UI8IRB5RbGnpA8KVafspDB8jVdJWPDOly6A65vLH1Z4wafaSrDrVcRUARyC0ElFzNrfpUbRSB0kRA81IEFAFFQBFQBBQBRUARyEEEjMl+Us0YI8aYHKwdVUkRUAQUgbQgoIVuBAJKrm4EeJpUEVAEFAFFQBFQBBQBRUARUARyHwGsBI3JHSIvu60917U3rDdx6+7K1l/0xpq6bGmt2ioCioAikLkIKLkaqJuFCxeKOsVA24C2AW0D2ga0DWgb2Kg2oPMJnU9pG8iZNjB//nxZsGBBzuiDLosWLcp6fdCjLPbT6I0ri7pnms5LliyR5cuX54Rb2qCeLD+gbda6hpt1liblj84ZF6Cq1CuDEVByNVA51apVE3WKQVlqA6qrtndtA9oGtA1oG9A2oG1A20D8NrBy5UqpUaNGzqwRVq1aJVWrVs1qfWrWrCk1Y64stlva4ooVK7K6/nKl3jj3lo+L5YKr9McMqfDlyKx1VYd9L1VyyMnatQG2qnS8NJfSR0DJ1dLHVHNUBBQBRUARUAQUAUVAEVAEFAFFIKMRMCbjjzkoFD9jTJk9c9UYUyg2GqgIlAgB2lVs40Wy1WW7/BHcjZgSVaMmSg8CSq6mB3ctVRFQBBQBRUARUARyBgFVRBFQBHIdgc0331zW5pAVUa1atbJeH6xvcbne9kL6rVmzRrbccstQUNb6UZerV6/OWvlVcEVAESjbCCi5WrbrX7UvawiovoqAIqAIKAKKgCKgCCgCxUYA0ieXyFXIOWOy2yoKHXKpTorTKNGbNlmcNJkel/rEZbqcKp8ikFUIqLApQ0DJ1ZRBrQUpAoqAIqAIKAKKgCKgCCgCikA2IsCZq3y0ZtmyZVLaLh14oMvSpUszRpeSYMCZo/HqAv1Kkme2pKE9on8u6YkuuHh1mgn+uUZoZ0t7VzkVgWxAQMnVbKgllVERUAQUAUVAEVAEMgEBlUERUATKKAKbbLKJOEILUqu0XLrImmTow2vdqWwe6AB+obpIpRzpKAvdc83Kc9NNNxXaUKg+M8UvHXWtZSoCikB2IKDkagL1RCc/dOhQGTRokHVc48dg/sUXXwiOa7JiB/ijjz6S77//Xpwf/hMnTpRvvvmGyzyH34cffiiLFy/O8+OCidvbb78t//zzjwwfPtxO5Hj14+uvv5ZZs2bJn3/+KWPGjCFqnvvhhx9sfMp/7733rJxvvPGGzJw5My8O5VDejz/+mHfGkvPz5SUPdPDjhfzQD91d2ilTpsiwYcPyyuMCWX/99Vcus8qhL/VFPUcFT4dOoTLB1bVJfpF3g6zJuQrhAkZffvmlbX+USrvlHn/uU+F4lpKtP2XwXP799995Kv3xxx/yzjvv5HvOovGoO+rHOe7JgGeTZ9XPD/+oc8+o/zzSH3BPG4jGT9c9evt1QD/2+eefC45rJxft46effhLaEv2M6z9c+IIFC+STTz6x4c7PpUHv3377Tfx68P1ISxryBtso5iEsiZ8qh3y+br7sfjvw9aWe6beR3ckZzQd/P83GYERdUWf07fTx5J1KF9It5Of0RbZoOM+Fq/s333wzX99E2wvh7vuRH/niuPbrDD8cZUyYMIHLlDvaAm0i+uyMHj1a5s+fb+cUoXDSMUZjFeSELiwN8cmHNgg+pHF+ftkhP+Im00XrBflcuyfMlU1f8N1339n5GH0U+iBvNJzxyqV3z2JheTIPpA26fBLtz138TP8Fo2hbyXSZ48nHsxrqD2gnoWc7Xj74YzVHu+A6Xc710fTTXDs5uGbNQB/g/Ir6hawqKg7hPEeM1/SnuBkzZuBt3ZIlS+w6yO9XCAAn+g7w5548/HGZ+YKL48Yb2h1piJ+oQ+9MJRjRJ95zBC5uDGFe6Noov9wnoj/9Fi6RuIXFAUO/7XBP+8Jx7aelHmkL9JfUnwujf6VO3T3zB+rVHytcWGG/lJdIfVL22LFjZfz48XnZLVy4UGhjyEK4k5U2i2MsyIscu6Dtfvrpp0I+xI95STQP/Mjns88+yxcP/2S5hSuWy6fTJssyPmy0vpDpCxfIK+PG5jnuV65ZI5/E4jn/n+fOXh87PT9LV6yQT34cLT9MmiirY7I5KfD/4tefZfnKlc7L/uJP/Akz/szjJZzfT1Mm5/nZyCn8s3j5Mvn4x1EF9Phn0UL5evy4fLoh1vS5c2XIdyOFX+5xXOM3699/uE2h06LSjYCSqwnUAJOpBx98UP79919LbN5///3CJOK2226TV155xbqrrrrKkqBXXnmlfPvtt3LnnXfKq6++anOHCO3WrZs8/vjj9p4/DExnn322jBo1Ss444wxZtGgR3tbR+TNYVq9e3eYBkfDLL78I5W222WYCkXrmmWeKWwD89ddfcuGFF8rkyZNl3rx5ctNNN1lZGdRPP/10WwYDA2kY5G6++Wb5+OOPLXmBHxMZJy/lnn/++VaHW2+9VR577DG7gxj1YxBCZ/R/5JFH5L777pMGDRrIV199ZRd3VpHYH2R96623YlfZ9T+Toa5du8q0adMKCJ4OnUJlguvgwYMLyJdMD9rXww8/bF8hc+XwfPTt29e2P/xoh9zjz32yHc/Otddea9t8ssriubnkkkvk999/F54pFi8///yzdO/e3frxLM+ePdtuqkTjUXeungYMGCCQO6Q9/vjjZdy4cXLqqafK9OnTg6KHnlsisiA87bTThDbAfbpdtI+jf+jVq5clQVko3HHHHXki0veBY6ivpM/q2bOn0LfQ1lwi0kydOtX2W1dccYXF3NUDfRl+9JH0U2BGWvppvw3iT39HXbo+0OWfit+Qbk528HD6IIvTl3ZD3zxy5Ejbx9M/h/Lx04TydH5FYeTXG231iSeeIOuUuZBuIT8EchiFwnkuwAy8HnjgAWETxE/j8PBxd34+RqG8yYc+h/HRGMNtSp1rx/64jQD0Sc8995xAltDOo+HEoT0xtlWoUIFbO1bHS+PK8Z8X5+fnHfKzmSfxT6heQvWHCKNHjxY2pllA009H51wu/LPYwpl+pKg2QZ70HxdccEHemJdof07abHHRtpItcofkDPUHoTYUShv1q1ixYtQrpfd+Hx0dW2nnAwcOlCpVqiQsU/ny5ROKS//y6KOP5pv7uYSsUdhQd/2K84/OU/xxeWyMFHv66aftHIg5Jc8fjs1q5kUuj0R+0QFrx0TipjpOvOcoOoaE5omJyIrlKuvCROIWFsdvO4W1Mfp75iqs9a677jo7xyPf0ByQeZy/RiReIo76RK+i4g4bNkzOOeccS6YSl2eaOSCGPswvmQP47ZaxnfGOuDh0Ye3MGMA8a+jQoXZjMpoH84jLL7/czu/vvvtuod2SPplu8MRx8sX0qVJx003zivlu1gz5YMpEe//ahF9l9JxZsnTVSnl6zA8yL0bG2oA0/lm1erVcO/BJGTnxN+k7eJC89tUXedJ88MN3MmzsGCm/6QZ9lsaI2B733yMjxv8qNzz/jLz73bdCHhc/9rDN445BL8vjH76fl0eqLpDr3IfuF8jdqB4DPvlIfv9rpmxSrlyeOL/8MU3OerCfzPj3b+ke02fK7L/E+U3+a5ac98iDMmf+/Lz4epH7CGxoHbmva4k1ZKICMdqjRw+hwz/wwAPtbgq7ZXTgOAhOOnaITYgeBh/IAApt3ry59OvXTypVqsStdQykF198sV0wM5DMje162IDYHzp4iEomCxA1Tz31lPTu3Vu43mKLLWIxRBg0WFxy89prr9kJCtc45D388MPllFNOsWmw1GBSw8SHMiF6mQxRLsQo8p900kk2jzlz5tjJ00UXXSQMJhBBIT90xf/qq68WBiJ2YCmbMhhkuc5Wx8SChVjHjh1lyJAheWoweQQTJiF4gs3LL7/MpaD/888/L5Bk119/vdxyyy3i6pRd1GeffdbiyS4w+TOo9+/fX8CPdkQmLu2LL75oiXr8omXi57sWLVrIcccdZ93ee+9tyfUnn3zS1uHo0aOFa+oeggEC/PbbbxesNciDX+4hoahPiChkglBBfuoXeVlE+jKRNlEHBuQFuUYZpPPxYHL07rvvCphNmjSJYGthRJvPIRX9AAAQAElEQVQGG+dnA2J/wO7999+37RpsYl4WewgAdtG5T4Zr1KiR3USBtODLrOx2swg/5JBDrCx169a1pGkoHnHYpNh///2Fhdnuu+9uycHOnTvLZZddJqQJkfjoMW/ePOGZ8p9b/Dt06CC3xjY/uM4EF+rjIFeZsEICQ25hxUD90T/ssssudhMo2ldWrlxZ7r33Xtl1113z1PLTtG3b1m440RdXq1bNtnf6UibYTJIhlqZMmWLT1q5dW/bbbz/p1KmTbL311jZuCEsbOQV/QrqF9PH1pc0wkUdf/HlGQ/kQ5nAN5ZkoRjyjbBLQz9Gv83xSZgrgsUWEdAv5+fqGwmkLffr0EdpZnTp1pFmzZnbMLi5GobwRFAKgSZMm0rhxY25T6kLjNgJgqVOvXj3ZfPPNJTquE85mLG+z8DxyjyssTajvCZUd8iPvZLpQvcRr44wNe+yxh92Uph+lbSAzYxMyuvDiPDeMaQcddBDJrWMsSKQ/t5Gz4E+orWSB2HFFpM6j/UGoDcXNwAvAqo7+x/NK+WVobEUuxgrmKKwdEhWKdInGZe7Dc3LwwQdL/fr1bTKst+kPTzzxRHvv/4nOU7baait54YUXhPUGpFeXLl2EuVSrVq2kZcuW1mAEC0LGbD+foq7RgflFUfFSHV7YcwRm/hgSmicmIi8WnpB/icSNFwf8om0n1MZIz7hA/8kcoVu3bpZwxD86B2QuwRqCeTxzCdZIiT43yINe5FuYY350ww035EUpFyO8WM+cd9550r59e9uemAeyDmKdxJqHtbFLQBtkTnjuuefa9TJrk1AejBXMg5hnsjamjbo8kvE7d+kS+XDyRDmleYt82Xds1FjuPfBQabdNQ9kspmvrOuuewUqbbiZt6zWQQxo2lp233CpfmlTfXH/8SXLV0cfJqe0PlGlzZtvi5y9ZLC8NHyYn7n+AGLNhQ3r+4kWWbL30iC5yeoeDBGvXuQvmy7KVK+T8Qw8T/MdOXTeftxml6E/5TTeVB865QC478mg5Yb92Mv7P6bZkSNNvfxsvHVu1tvfuz/ax9d+ga2+QMw/uKM3qby2z/v1XIFUP3q2lXHjYEVK3Zk0ZM3Wyi66/ZQABJVcTqGRjjNSqVctahIwYMcJ22hCYLNogPXF00DVq1BD8IC6xMsUyjewhZI3Z0KHgRxiDAB3+DjvsINtttx3e1vG6DR08Nwy+TOIhZRgs8MPtueee1oqLV9EgWpnE4I9jUGPghuyjjP/85z9453MMKsiFXgw4L730khx11FFSM9YJMEmBuMEhV8ivatWqcthhh1mrOwYbyGQmdAyKWPjmKyzLbsAfMghSEYISIpRXdJicY83KPSpBdLNYBcvXX39duGfygCVi06ZNLenGgAwJy44pFsqQTZCA1AsWnscee6y1fmHCwgB/wAEH2OMjnnnmGWslHS2Tcn336quv2p3bSy+9VCCVkA1ClMkWOnCNH2Ql5CsEPwtDwi+55BLZdtttLZlJG8YPMpkJ8JFHHimQV7QPrHkgMpHJL9u/ZoJMe2HywS/35Ad5tuOOOwrPBmWAD3hAkJ5wwgl2c4FNCGS78cYbLSmMxTfhTIKoAyaoriyIbTYbWEBgHYvF0Pbbby+tW7cWyHAXr7R/ISzQB0tVnlfIVL8M2j04h+Lx7PK8YDG1zTbbCPhC+tGXHHHEEdYKnsX//7N3HgBWFVcfPwOKS1GKUkSkShFQsdFsoCZiQQENKjawV4KxxqjBEsVoEFusKBJj7D22L+pSxAIq2BWRFRXsIijS/d5vYJbZu/N27y6v70Fn371zp5zzn/6fc+f66SW7pq7xjLZrjOEyJ1xUHmPW9JlMkKk36EkY2hY4tm3bNthXGmPsBpZ4/1wcsANH8GTDiDKANPWC2k0J6h5+1JVRo0ZJv8QkG+zx853D0vdL57UxppxuIX18fVkYcBQMC9d9991XCG9M+XT8OIRJFUZgSXlJhv4ZY8phZEx5P19fY8o/dxiwUQkZQL/nx3HPK6tHxpRPm3pz0003WZKAX9q+ZPAf7Yh+2R+3yZ7+pG/fvha/0HMWjt26dRP6csaKOHEI4xx6h/IO+bk46fo1xlg9Jck/yoS6i3UYurLwD825/Odx6wRZMtfh17nq9ucufq79hupKrslYFXlc2fr9gTGmwjokSf5R343J3thrTHhsZbxDZAw9mLdyHcehD/OyOGFZazCn2y+xMcw8jjgYeWy99dbWOjy6SUzaxqzDinv6Jsgq5qeQqpDcjM+8sUf5ID+kK3PfuGMP6yVj1uWDXLngkrUj+lLGDohmfumvGLOpp2DBXId5YhwdjDGC/rIe/6J1x5hwHSML5l2MI/Sn11xzjV0D4k/ZGrOuDNAlukY0Zt1z4iRzcfWJ5sk4zxwcS2iOOGDsJwxrWNYRGLBgkJIsX8bUUBqsX1gXs+bAsW5KlkYq/J+eO1s6NGoiL8//XD5d+GNpkpCom9TZSN78eoFs3mBjaV6/gX32TYK8vOSVSTL0yQfl0dkfWL9s/Nmgdm1pluAQsEAd89ADcnDfXa0Yz735hjz/1pty7oTxwuv/1jPxp3mjxtJ1y9Zy+DVj5NrHH5Vhe/SXhgmdOE4Aq1Vc66ZNEyEz+3/tWrWkcYLjWJQguR94eYoM7NnbCvCvl16QKe+/KxfeM0G+9sqlaMM60qCoSGZ8Mlsgkru3aSv+vxWrVgnWsL6fXhc2AlUlVwsbjUq0Y8LC6xeQRcYYueqqqwSyDWsYdsaNWTNwsKuLpZH/+kE0aRZ1kKak4S92ouGY/EOQMeBCQrnnyEAHj+UbC4coyUC41157TXbffXdhAsN9yDGos/MH0UU4BpYJEybYOAxGw4YNsxa3UT+IJCwOiYvu7AzGnQiF5MglPwZlyB/IUiZBM2fOFAgOJoHdu3cXR2S3TOzcMwniTCGsT8EPXLAagmAnrsOERe92221nLZ3Y6ee1Soh1SEV26SHJyYd6AxlFmYfyjOIE4cIklF3mUB1w4SHJkZ36AOELmUudYlcZq1ImtpDyTCIg7pGVDQMsR6mjEMJMiF160V/CsluMLPxyj54lJSXWenDw4MGCRRx5EPewww4TdAdLfsmTtgVevG4EGUzdwxqJNIiDg0CAiEQ+Jk5YDJEXZcMxGoRJl4NshhwHK1+maH6hcOgFaQyZbowR0mCSOnbsWIsLepIO1gC0ayaA9Cv45atjwYbFPvpArqIHOtFOHDkRp6+MxuHYFSzGqWsuHdL2HRZ81Fk2P+gjed3Qf55L11F9ovrSrqknvAJKnxKSPRonmmYoTj5hFJU/qm/0OfdgxRsIEAHcR+PEwYh4UQfBQJnQ7zPG4qJh0n0fHbcZd1g4Mi8g7+hzsKAtYLWKvIztlcUhnZCLpk2YkB/+2Xb00/SzjGuhOZf/HFmrWyeS9eekmW8uVFfyTYeQvOjl9wehMHH8GNeMWTPXjxM+HWGQwR9bmV/cfffd9pgi5qIQl6nOl3bEPAVCkDk/c1TIKAw5mM/RBpjzxcmX8RhCFmMU+iwMD3r37m03D/HDOIXywvIxTnq5GAb5o32ukzPZGEI5+vNEF76yX2OqXx/JM1R3onVMRKwYlAnys27AcIe32uyDyB/Gl+gakTQjwZLeGlN9nTBwYb3DsRQuA9Z1GEbEJa39NFgXcyQG83LqOMSySzfVvwuXLhVntfpWgkTFitXPgzNWn5jzoRzQoZOAEGTr44MPl4cOHCoX9tldJn/xmR88K9d7bttDjtlrb7l3crG1Qn38tVfk/nP/LCcP2E+uevhB++o/gn23aJElJC8/8hjZu8f2cv/UyVK3Th2544xR0qNdB/lh8WI5bLd+BM24W7Fqpfz13nvkD7vslpClvSDrax9/JM/89XLp2amL3PzMf8vIhJXumIcfkCuOGm6J1jIP9abGIaDkahWKnB1aiDC3oIcMYlesZ8+eAtnDRIMdM5LEcpFBiOuQw+IOaweIUUg6OmwXDvLBWX9C0G677bYCkcACm4GQcMYYGTJkiD3IG5IOP+ewqsXqj1eteeWNiRY7gZBqLIJwDDIMdLyCi3UZVqt+fHSBCII8xJ80fT+uOXcWWSHHGEhJn9dysbYlTj468IUY5ZB5LDwhtyl3yDswBDPwQzdjjGDhCeHGa6fs1FJOvAIDIckOKuGijnrDTioYkh47ohCDkIWQrtQbyOxQntG0yBOShAkp6fIcHUjXyYlf1LFLzqR20qRJgqUA59VRxn44LBOYHHKcAISp/yx6TTvglTFk4Zd75Gcig34s5onj2g7XyRzEBXUdsgDSGTLVhYX0Jj30g3xm0uOepfOXOsAmCEShKzt0oX4gC7qy+AiFQy7aIOW9zdrX3SF6dtllF6Gt0Ac44ppjRSA/SIfyoc7RrihLHO2W9PLBYc1N/aI9GGPsa9kswCDSwSJOXwm2Lg46s8EEAc1ZXxAm+FHvSY+wlANtAbzpO/GjL8UvF7GM6oO8vr68fcCr29R7Jz86+y4aJ5omYeNiZIwRxgP6c35pz9F+gfSy6aL6JpOFtwXog2mz0ThxMQqlTTts166d0M/haJ+hcOnyQ5fouM0mGLJgFRZ6zoYVfXm/fv2Eo18gL3i1saI4rr6hL46+J5R2yC9duleU7po6vsj2M64foC/tnSBtiBeac/nP16dOJOvPyTffXKiuuE3RfNPFl9fvD3z/ql67+UdV46UyfHRspW7jh5EE81bmEZB7cfJEH2OgaSoOzdtbbGrS3tmcZ25H+4FAw0KROSuWjFiMV5QS81Pmm/vtt58NZowRjA+YV2EEwPyvToJgwdkAMf4wViFXjKAZC1JRO6I/DY0hzFuYy7h5Yhxh0Rv944QNhQnVHQwhqE/+/M3FZU7OOAN5SbnN9z5s5sLwix7RNSKy8qwyR52MG9ZPizqKcQpzFtZkyMpz6lxxcbFABnPvnD/GEYZ1e7I0GFP40BVrPuqoSyPVv1Pnz5PXv/pSjnjqIXl27icy7o1X5Ofly0uzmbdoofyyYoVst1kL6/fTsqVyxztvypKE3y/LV0jDteep24cZ/oOl5y3PPm1z7bh5S3vOKFaoWLS2a95CWjbZVH5L/Ldy9SobZsGPP1gL0W6tW0ufzl1kwQ/fW//6GxXJoiVLZHCfvtJqs82sXyb/UPeuf/LxxFxitQzcuZfNmja2Sb16ssWmm8kWTZqUsUTFWvWM226WEXv9Tlo3bWbDb1CrtvycIMpJq16iTJo3amz99U/NQKBWzVBz/bWEgGKwhEh0qbEApSPH2hCiBYs1/HhNmVe82Y11YaO/PCMMi2aINQhUFwZrPnafWVTzdUN2ienQIXKYlLhwvJrB7jFpOD//F0IByzDSYCIECcwCiXM2IWQhpyA42ClFZkgL4jOwQu6wG809LupHepCByI0FLmcoMWFggcMARZx8dO4gfc5IZRHK+aOQjJQRjgEba0+nG5MgiEowYPCFKOeVdXY2wcyF83+NMUKdofw5WxfrX8oKBaKmBQAAEABJREFUPNnNh9DGcrNt27YSytNPK3rNYrlRo0YCMefLGQ3XoEEDYSLOMQTkzaQ4GgZiBctQrE6xjOU5dRy9IO65r8iRB/WMeoflIjvBYFVRHJ5R73hVivyJxyQNfxw40w7BGULSLZx5lk5HuXM8AkQNekGIMrHE+hdZqPtMNkPhkIsFCO3VEoIJDzYuOIeV8qetY1Gc8BbKDr0pE9oS7Qz8/HZLuKhjcT969Oiod9bu6as455eyAivKFCsxNpHAi3oUp6+krrk4KMPxJViXsRlE34PeYDlu3DgBe/Ji4tuiRQv7miL40kdTz+NiST6ZclF9WMz4+lLuWKejK/0DOkRlSyVGLEpo72z8DR061L7yZ0zlC++oTOm8j+obyosJLRZWjH+MzdE4UdyT1aNQ2rR7zo+jLyBdNgtC4dLlFxq32fjp0aOHzTL0nDrE4pENK45uof/GCq2iONS1aN8TSjvkZwXJ8J9oPwCxTrkyFiJKdM7FPMV/vj51grxD/Tn55psL1RX6hXzTw5c32h/4z6p6XRXSr6ppxwkfGlvZpGXcgOjieCU+uObmGpWlyTyjsjA8pz/AYpE5KtaKjBGcE0q+9IfDhw8Xvt8AEc/mJ7/Eizrm2PQZjNXuGX3Tc889Z48aY/zmyCrWXMyHXJiKftEBoqyiMJl+FmpHzKeZpyUbQ6LzxDgy165du1rHW7i0MQyiDP26w1omNH9jjQgBzhy4bWJ9whrm+OOPd0mV+aW+MGdh7sK8nTVi3DLibTT0KpNgjBvyxECFPp8zZJknEo23mKhP+HOPAQtrGvo1jDdwrIEInywN4mD5zpqGNNLlDmjfST4+bqRMP+okGdBuKxm1Yx/5ZOEPMnraSzbLpz/lyIDG0qioyN5vkiAiFy9bJrvfd6dcMq1YDuzQ2fpn48/GRXVl6fJl0uWU4+XUW26So/rvKRClB/fdVfYZ/RcZfOWlMnSX3WXxkl/lnAl3SOtmzaR+Ik7Hk4+z4Ufs/XsrNh9/euHtmTas9cjwH175hyR+eNrL0vnU462sTRs2lN6dusiOfzpdLvjXBBm2ez/hPNjL7r9Xpr7/njz/1hsCwdrhpBHyYkL23l26yMy5n0qb44+RFStXSrfWbTKshWaXTQRqJctc/csiANnBOZDsNronWM1Bwu24447WyxgjEDAsuOjMOQfSPkj8IQyDVeLS/s8zwrBLxvmbTA7sg8Qf8mCyzi9n9jRLdEA8hyTAchbCidc4jDH2XExjjJA2eUDMsEPHbyIp4TxUnDHrZMMyCiKCMCUlJfa1ZM5KwlqQOOQHuQfJxz0u6meMsR/jQX7iDho0SJARKzUWs8TJR9e9e3fBWoyyRX4meryOy++ECROEnVBI7/POO4/H9ixRiGgmEcYY4TweCCVeX2eyyCSEsJQZEVw5+eXP6zVg5uoOkxwGcGQI5Uk6ONLFce0cZQAxSbkgJ/WEcuYXWagjyED4IUOGCHlRX0mH54QjPM8pc8h76j0TYheGOok1K2FwxMMqirS555d7/F0enC/LRJznpBPFgzzJmzhM3pjEgzV5QTATD8eCgdfQeEbbIzyOuKRBmHQ4XybXXn1ZIOEpr1A45KENMqnmGkc46gjlBFakhX/UGVO+3bowYAiW3DMZhsDkOluOcnd1izIpLi4WJu30DxAX9Gf0MRDsxqzTi36Q9uDkJq4rT/pdF4fn6It1PGmy6cHmBli6+sJGhTHG9kU33nijPbcYMhaS1Zh1ebo+kDQz6XzdyDeqT79+/cTXF1zoo6knHG9gzBqi008nlRghk99msa7GL5PO183l6/tF9SWM/5x7Y9aMia5NRONEcU9Wj0grmjZtlTZLmTBWcE+4TDn6OeoE/TbtgPrCIhciGRlCz/F3jjZKW60sjjHl20so7ZCfyyudv9FyifYD9IlsurDhiBy0Jfoayo0+nHHFf16VOkF6DkeuyTtOf07YfHK+jvkkd1RWY8r2B+55tA45/4p+M22pHpUFmaNjKySRC0c9Zm7g7iv7ZTytLAzPmVtCQDEX5LV+Nknxd465L5s1nBPOnNbJhCzI5MIxx2YO5/ebzH9Hjx4tzBEIzxwacow5lYtX0S86YO1YUZhsPnPtiHEGPdE9NIZE54lxZIaYZnM/TtjKwlBO4B+qY2yIYzQC4U3/ST9Kf0q/6tJlXEFX7o0pv0bEP47D4hW94oSFxB41apQNSh39xz/+Iax9MERya1iI/AceeMAaqxAQ4pY1K3WUjxzy5gcb22xSJEuDes3bUKwFSSMT7tr+A6Tn5ltIj2YtZHTf/jbLM3boVXqNBzPCM3fqIzMSZOxrR54gOzRf85ErnmXaGWNk1IGD5Yu77pH3brxVduzQ0YpwYM/eMufWu+Tjm8fLPjvsKBCVVw8/XhrVqy/XHneilNx+d5nwPL//nD9LNqxWEbhF4yYy+5bxVg/kRlZjjIwceJCVdcbYG2S7du2Fs1UvOnSY7L9TT/n1oSdk7u0TrJ4ci9AwodtjF1ws88ZPlFtOHWmPOyBtdTUDASVXc7ScW7RosV67kdlQq0GDBpZs9PNmcsREwvfTa0VAEUgtAh06dBC3K5/alDU1RUARUARyDgEVSBHICgJY1WUl4zRliiUulr1pSj4jyW644YZ5t15KFTAQhZDTqUovWTp8gwIjkmTPU+mf7vLkrQbeykilzJqWIqAIKAIOASVXHRL6mxYEsKap7LzOtGSsiSoCWUdABVAEFAFFQBFQBBSBQkEgly0kq4MxFoLGYP9Wndi5EQcd8p0gri6S6M15kNWNn4vxaGO4XJRNZVIEFAFFoDIEakllIfS5RYCOno9D8bEj93Ee+yDxh1dfOb8scWn/53UJDnpnwOf1HV4rx/Gqgg2Q+MNrHLxy/fzzz4t/NhFhfL9oGpxtlIguLv7UqVMF2fCLumhcZMEP+ZAHx2vXnH1IXOQgb86sYcDGr6Y58OH1PrBAd+4pS4cRfnEdOLvyihsnTjjKm7rIa0UcgB8nTqrD0AZoC8iBPKlOPxfTo22iM7o7+cCfV9wWLFjgvOwrSX446gFtzTnuCUwc2p+fHv6+o97xihztHX/uqY/UT15j4tf50755zn3UES7atp1fTSrDKC56rwgoAoqAIqAIxEXAmPwmIqN6GpP/+mC9GdWrptwbY8QYUz11czSWMUbins8q+k8RUAQUgRxDQC1XYxQIROM555wjnDcEmcLZkXzIxkXlwxmcX/bjjz9aL4hWPhTF2Ux///vfZc6cOQJJx3k2TzzxhECADBs2TPiQFB9U4LBvPjTB2Z0nnHCCkDYfX+DgetLg7ECXNhkgD4dxQ+BwJifnPeIfdX5cCB3OyeEsG+R79NFHywRHJj7EBNHCYficV1MmQA25ATMO4+eDH+DMPWW5cOHCWAiAG4e+ExicKW+uU+WQ6fzzz7fnMnJAO2cNQYanKv046fB1UdoA56hyvisfH6B+x4mbLAztgA+tQPglC5NNf9oFevJBgqOPPlr4Ei84jBgxQvCj3XIGYigc9cC1twkTJghnhRKX86s4v+zII48U2n9IP+odfcX48ePtY+6pj1gqQK6zEcADvoTMB9iMKT/JDrVt50fdGTNmjO2LSEedIqAIKAK5hIDKogjkEgLGlB9jc0m+qsoCicW8sqrxNHxuIFCIZWdMYbWx3KgpKoUioAhkCoFamcoon/OBNIGchNQ49dRTBaKEj7KgEyTFzJkzhS/PYlGGn+84z4hX4/mwBqQY1mMcAs6h4Ndee639ANbtt99udx4hYThc+7TTThPifffddzYpDt3mwyKkw5c6IaCQCRKPD0hhwQYJaAN7f4hH2scee6w9j2jPPfcU/AhCOnyhnDQ5FxXShrOkyH/48OECcUu4mujAHuIbq2Bff6wH+UoqJBtlyDPK/pZbbpG//vWvwoefpkyZYusH/jz/7LPPBKKWD4Rh4clECItlyo6P6hAG7DkEno9EQYBDmJGmH49wOMoeIu6yyy4TCH3S5Wuf5IcVJGEg4rjnGtINeUkbC0lkIA71mDJGJ+d37rnnlm4E3HnnnZYEhETkox98KZP0cHyoi49vkS5fSD7iiCOsJTVpRfFBJmShfrJJUFJSItxH9cOPL6W+8MILNt/777+frATLXz4aY2+y+IcPLXAgPhsQfCBlyZIlllSFZB45cqS0aNHCyh0KRxhw2m233aSoqEh22GEHG3e//fazH4UjDh+mSaYe9ZH6geWsC2OMkX322cfWOfwg9ffYYw+bPve+W7hwoUTbNmnefPPNcvbZZ8vhhx8ukLx+HL1WBBQBRUARUAQUgbIIrO9GctnUsn9XCPqgAxvO2Ucz8xKwpmAOn/mc05cj+qBX+nLQlBUBRUARSAkCwUSUXA3CUtaTQRtShEO2edKmTRuBnOQa8orDxCE5X3zxRYkOCAwSkKQQYo8//rh0797dWrGSHvFIY5ttthG+QIglG+TaIYccIp07dxby4TnEC2QWJE3IEhKih8kFYX1njJHGjRvL8uXLBcKuX79+pY+xODz55JNl6NChgoVs6YO1F5Bqay9r3E+9evXkiiuuEKyOISQdAJCSEOiHHnqoJcUhuLFkptwpO8q2W7duwtcz3ceFIBPBGIIQ4vXVV1+Vq6++Wkjj4osvlo8++shaMpM28fr37y8QmaQJye3iORn4aBjlSF344x//aOPzDDmwiOQa8pZ7LFshaI8//nhBLjYCIPdfeuklKz/1j3oDkQwxfMABBwikK2W//fbbWwwgViHf+VImaeMgUTfZZBMuhTbRt29fIQw6RPFBJmQhHwhA8OQ+qh8fZAK/Xr16CQfnkxbW2o888oi9t5ll8Q8H4KMDlqq0TchUXxwwAd9QONo65YZFOl8vbdasmey66662TQ4cOFCwJucrq356/nXLli0Fy3ksymnL7hllBHlP//Duu+8KmyXuWUW/lC+v0dE3LFq0SO677z456KCDKoqizxQBRUARUAQUgRqPABuVxhSOZR3zk3wvVDaLmdPkux7VkR+90b/iuPn1lHUFFtX5JbVKqwgoAorAGgSUXF2DQ7X/Yv238847C+QTr/pCpvmJQZxgpQcxAhnC68P+c/8a4osjAq666ip5+eWXhbQgZSDDsADE0pWjA/w4/jX5tG7dWnAQWe4ZVoEMVo7wg9DhvEcs8bDC49gCF1Z/1yAA0bf//vsLmDvCHEwpH6yI27ZtK5CEhIYYI3yrVq0syQg56yasWBNiWQppuHjxYmvdSHlCxpKes4CFSCccRLsxRkgTa2gXj3ycw2KVugZBC0FeXFzsHpX5xUqZjQEsTCHXkQmiDstTjpXAohGClTM9ITN5/RzraeoddXXbbbe1VqZYPpdJOMkN+oTwCQWP6seCBYIWmZERPCCjIZ+RJZRGpv023nhj4RV6LI7BKFn+oXAQs5DYBx98sLVSJw0I2rFjxwokPbiTHhbNtF+w56gE/HCQ6bRVjiDhHgdJSz18+umnhf/Xh6kAABAASURBVHJs164d3pIsDfvQ+wMhfOGFF1qiP1cw9sTTS0VAEahJCKiuikAeIMBbOG5OmAfiVioim8LG5DdZzFyGuW6lyhZgAOaW/qZ7IahYk8uzEMpPdVAEajoCSq7GqAGQZbyO/dVXX1nLVKz5eP0ZyzpeHee1fEgSLMKw3POTJC4EBuchQqywy4h1G+QmVnwMIryaC8EFYYZFW9euXQWCiQ9lYVnGa95MgLAwxarPGCNMJPDjd/PNN7ev+3N2I/njSMfJASE7YMAAS8Dgx/306dPtq9wMzJBB7BIyaUQeHNZ5hK3JDjxnz54tnKMJDu3bt7eYgTvEJGWLf1UcZcXRC1gcYnEM0V2V+JQNxB5kJBajkG4cWUEaWEkz6adMuSfM3XffLZzNCTFHPUIHyHbqMKQclqVYTVN/sa6mXkJ8UpchAMkLi0vScw7ik2fkhR68Kk9dJW3ki+KDH2GdXC6dZL/GrHnlHeth2kLz5s2TBc2YP22GDQ+Iz0aNGgntEkKTNolu1AXI0lA4hISIJw7kOfcQp5D0W221laAj1u34Y81M+yUdtxmCP+0T0hRLXsoIP2OMQGZfdNFF0rt379IjAaJpEDfatpGZjQP6D7VaBU11ioAioAgoAopAxQhgqGBMfpORvoZYPTIf8P3y7Zp1FfOcfJM7FfKiO3PRVKSVK2mgU00tz1wpA5VDEVAEyiJQlTslV2Og1bBhQ4FAwgoR0hPLQ85LhASBLIHAgjzlXEter4bkqihZrM04/5S4EFsQH1i/8hErrBJ5zmvXWK9BfELKQMJgpTh48GBLpPILgcor55CAxhjByhXyDoeVIjLwajjELRaQ3OM6deokEHyQYaQPYYQVXM+ePe1xBJBaHE1A2JrswPPyyy+31qjgwNmiV155pYAbZYRlKf6+4xmv5WPF6fu7a+oQxBr1CEIM8tI9i/MLqcuH0SAcKWfS4nV+6gpnAVO2kKakBTFMPcOqFiINIu6hhx6yR1pQ37CkpV5xHjDHRJAeZC/EKudxQv5x9iofcsOPNHH77ruvYHGLDtQZ4rBhEMKHPCEFOWcUWYkfcrwuD0k8ceJE+xiClzoMXtYjy3/AlaM5aCvUCwhRyG2IZ3CAQAbnUDhE5zxZjmagL+GejRbOYcXaGetc90o/xC3lQPmyiCOsc4SFSDVm3cIOi1PSdfEJG00j1LbZKOIMaaxpqbOUEXHVKQKKgCKgCCgCikAYAYhIXPhp/vmyXjFm3Zwi/zQQa/RSSGVSlTJAb9zaOAXxgz64glBGlVAEFIEah4CSqzGLHEIJ8gerMc5OhSTBGhTSypg1ExMIoQkTJsigQYMEwhUSBqtB/MX7Z4yxZ1vOnz/fvhLMh34gUjhzE9KKfDh7FT9jjP3oDX4Qcbw6TlJDhgwR4s+dO1cgwfALOUgaCF/3yjBhsDzk7E90IR92PY0x9hxOXlHGKhGSiLA1zUXLDPIKPCC8wA2LX3Djg1LgBrEI2elwguiiTPhQmP+MMNxTb5566ikhDdKFpCVtV19Ih3CE55pf7rnGcfwEH3uinEgDC2rSdLJBqGJRTRwIQF43xyKVekX9GjFihHBGJ37UTT8u6XH8BH7nn3++rQ/oz/ER+JE/jmvyJTzkPfUdfycD/g4f8qTeIhdWrrQFZEMv4vDLPQQg2HLmK/5YdXMOa48ePbjNuvN1o83QNsHBleUdd9xhSfhQOIQ//fTTZfTo0VxaRziOaqBdu3KwDyJ/qBvFxcXCL48OPPBA4VgH6in3tG+euzOg8Ys6Y8q3bdKjXKhH1Acsl6Px9F4RUAQUgdQjoCkqAvmLgJI+uVd2lAku9yTLjESFpjv64DKDnuaiCCgCikBqEVByNbV4amqKgCKwnghA+PGBOCxqOYd1PZOrXnSNpQgoAoqAIqAIKAKKgIcArywbs8agwvPO20v0yVvh1wrOK+S4tbc16ge9cYWkNPrgCkkn1UURUATyBIEUiKnkagpA1CQUAUUgdQhgxcqZo5wnm7pUNSVFQBFQBBQBRUARUASqjwAfDyokqzo+upvv+nC0Aa76pZp/MZ3E6I1z94Xwy/cZCk2nQigX1UERUATiIaDkajycNJQioAgoAoqAIqAIKAKKQDwENJQiUHAIcBa8MYVjucrbQcbktz4c08QxXQVX2WIohOVxoelek8szRpFrEEVAEchxBJRczfECUvEyj8C7774rOM6y5ANQzvEBM6Thy++ck8k5pm7Hnw8a8SErHNeEw3E9ZcoU4YNQnHE5adIkvNXlDAIqiCKgCCgCioAioAgoApUjUAiWnr6WfFDXv8/Ha+bZNdXSEb2x9MzHcksmc00uz2SYqL8ioAikGoH0pafkavqw1ZTzEAEmKXykiA8FIT4fh7ruuuvETUB5XX3w4MHCh5zOOuss4UNAEKwXXHCBPPnkkwIRe+WVVxLVOj4cxseq6tevL61atZJp06ZZotU+1D+KgCKgCCgCioAioAgoAnmBAFaCxuS3pacPNFaC/n0+XnM+pzGFUyZlyqCSG3THerWSYHn1mDaGXnkltAqrCCgCisBaBJRcXQuE/igCIDBv3jz59ttvZbPNNpN+/frJAQccIO3bt5dBgwZJr1695IknnpBx48bJSSedJPfdd5/07dtXIGQhV8eMGSNHHXWUYNnKbjK7r3fddZccd9xxwmQBt9FGG8k777xDVuoUAUVAEVAEFIG8R0AVUARqCgJspuMKRV90weWzPsYYMcbkswrrJXu+l19U+ULTJ6qf3isCikBhI6DkamGXr2pXRQSwVOWDBcYkn6hxRhXJYo3ap08fYee/cePGsnr1apk4caIMHDhQ2EnGapVwWLnOnDmTS4FwJQ97o38yiYDmpQgoAoqAIqAIKAKKQLURYJ5XSOQP+hiTfL5bbaAyGBFjBvTIYJY5kxV643JGoBQIgj6F1MZSAIkmoQgoAtVHIOMxlVzNOOSaYSEiwEQAi9bWrVtbchVrVo4DGDFihHz00UfWmrUQ9VadFAFFQBFQBBQBRUARqAkI8AZSIb2yjHEA89d8LrvCKJPqlQCGHOhfvdi5GQt9jMlvwj83kVWpFAFFIBMIKLmaCZQ1j7xBoE2bNsKr++6M1ajgTZs2lQ8++MB6z5gxQ0aOHClYuj7yyCPCx6pOOeUU+3rSe++9J/gdeuihctlll8nFF18s33zzjQ271VZb2fj6RxFQBBQBRUARyBsEVFBFoIYjUGgftEIfY/KbyOKNMKxXa2LVxJAD/QtJd/SpqeVZSOWouigCNRUBJVdrasmr3kEEOGu1Q4cOMn/+/ODzY489Vm677TbZfPPNBeL06KOPtoTpDTfcYD9W1bVrVznssMMEAvWHH36w6Vx00UVy6aWX2uMDsBLo2LFjMG31TA0CmooioAgoAoqAIqAIKAKpRoDN91Snmc300CffLVfr1Kljj+LKJo7ZyhsrT9YV2co/HfnW5PJMB56apiJQUxDIFT2VXM2VklA5cgYBCFPOUEUgSFRe72/QoAG30qpVK5k8ebIsWLBA5syZIzvttJPwrLi4WCBT+SAWH7riPFYbIfHnvPPOs0cFMAHCspXJUMJb/1cEFAFFQBFQBBQBRUARyBMEsBRkDsd8LpUuW0cNYCWYSj1Ii1fVM1mclIkxptSAARmcy6QcMfNKaTDOJ01pgjmQGHXSmHB5unLN9m8OwKQiKAKKQI4ioORqjhaMipU9BCBGHbmaSikgYRs2bJjKJDUtRUARUAQUAUUgxQhocoqAIhBCoKioSOrWrZsWF8ov3X7p0ifdcvvpY32brEx45octtGuIbMqwkPREn2TlmSv+4F5odUn1UQQUgdQgoORqanDUVBQBRSDTCGh+ioAioAgoAoqAIqAIZAgBY4w9Vz9D2aU9GyxmjTFpzyedGRhjCqpMqoKVMYWpuzGmKjBoWEVAEahJCOS4rkqu5ngBqXiKgCKgCCgCioAioAgoAoqAIpBdBHhlOd/PKPUR5INW+f5qOWXC0QC+XrlwnQkZKLtC0x199INWmag9mocioAikAwElVwOoMlipWy2KgWKgdUDrgNYBrQNaBwq2Dug4v1rLVtt3/DrAK8uQq4WCWb169ewqKJ/1cedv5rMO1ZUdy2M+AFXd+LkYD3041zgXZatMJvqGQnCra9eW3zaqk7+uTh7LHsDddtL6J28QUHI1UFQ///yzqFMMtA7kSh1QObQuah3QOqB1QOuA1gGtA9mtAwsXLiyo9UEh6PPTTz8Jria2jUWLFkkhlKFfdpQlevl++XC9dOlSWb58eWG4Jo1k+Y7b5a1b1rVj3soewl1++y3AVtUEr/zUUcnVQLltsskmok4x0DqgdUDrgNYBrQNaB7QOaB3QOqB1gDrAK8t8mJTrQnDok+96bLrpptKkSZPsrduyuGZs3LixcCxCvpehLz9liV6+Xz5cYwXOh8UKwRV9+71sNG163rqime/lrewh3EXPIA6wdbnrpeRq7paNSqYIKAKKgCKgCCgCisB6I6AJKAKKgCKgCCgCioAioAgoAopA+hBQcjV92GrKioAiUDUENLQioAgoAoqAIqAIKAI5iUCjRo3sOcU5KVw1hMIikDMiqxE1Z6K4V7FzRqAMCoLlMVaeGcwy7VnV5PJMO7iagSKQmwgUlFRKrhZUcaoyioAioAgoAoqAIqAIKAKKgCKQagRq164txphUJ5u19PgYVNYyT1HGfNQJl6LkKkgm9x6hN3Uy9ySrvkSFqFP10dCYioAikG8IKLmabyWm8ioCioAioAgoAoqAIhBCQP0UAUUgbQi4D+v88ssvkiqXTctRPhy0ZMmSlOkCJmkDP0nCv/76q/3IGHnjkgQrSG+sPAtNZ+oj7Qy9KnLZbDcFWZlUKUVAEUgJAkqupgRGTUQRUASqgoCGVQQUAUVAEVAEFAFFIJ8Q4GM1kDqrVq2SVLls6l+3bl3h1fJU6UI6mdYH61usHckbl+n8s5kfVqvUyWzKkOq869SpY5OkLCtyNpD+UQQUgbxCoCYIq+RqjFJm4lFcXCwPPfSQdVzj9+WXX9p7/J955hlh95Tk+CXMDz/8wK11IT92jJ988kn5+OOPhcmaDbj2z7vvvisffPCBdeSDN3m+9tprNh+effbZZ3hb5z8jPDI5hyw854uSkydPlqlTp9pJIRGdH/5c44dD3ilTpsiyZcu4tfIhJ/J+//331o8/6PDCCy9YmdhBffDBB+2XK3mGI18nM/fOkQZpvfHGG6WyuGdvvvmm+Ng5/0z+oj9yI380X/AF/6h/Ou9DeSKDK2N+kTedMpB2CBcwevnll0vLjLLjHn/iZNulqj598sknQp2l7jqdwKM40Tegs/Pjl7KZPXs2l9YtWLBA6CP8uKH0bODIH3bun3/+eZk1a5Zthzymv+CefLjPBYc+fh2kP6FfwXHtZASrt99+2/YZ//d//yfRPsDvU6Jx0DvaD/l+xCUO5QLetAsc7Qf/EJb4Z8ohn+svydOpPJn1AAAQAElEQVSX3a8bDiOeU86UP7ITBxdNBz8/zvpgRFlRZv44QfqZchXphgzR58nKmrAzZ86Un376yVplgaFf18ATP/AFZ8Lzy73frrimDuFo67nQrznZfX2Q3+kb0iPk58cJpen8wIT4hHd+ft4hP8Kmy/ll8vjjj5cZe+hbkDXaBiqqJx999JF89dVXwXqSrD1E+zt0JQ9/3oRfvjr6k1deeaXc/CzX9aEMaKfI78vKfJm5gPPz6xDh47Zr5sTUL5dONn5dnaSf5hoZ0Ds0nvKsIke8ip67Z4Qjfdobbv78+fYRVoYvvvii0PdAhFnPtX/Aib4DrPEiDX9cZr7gwrjxhr6EOISP61h7RPOOGzdJuJR4owtjjN9XuoQ///xzeeqpp4Rf/JijMMY4xz3+lTnqLXWysnBVfU69on7huI7GR7dJkyaVrhEJQ1gc18hFu3L6cE1ZR9MJ3RO/uuXJ/IB5Ov2/yy/k5/INPUM3yo166NIgPP6+zvilyy1ZsUKKPy+RpStXlskC/+dKPpE3v54vv619snj5Mnl27ify+oIvZdVvznftwyz+fPXjD/Lcm2/I94sXl5ECTGfP/1L+O+P1Ms8W/bpEXnpnlvy6fHmZ8Nm4+WXZUvnfrLfkzTmfyKrVq60Izu/tkrmlazH7YO2fed9+I299OmftncicrxaU07H0oV4UNAJKrsYo3qVLl8qNN94oP/74ozDgXX/99XZAYaL26KOPlkvh0ksvlVNPPVXmzp1b+izqxysPI0aMkE8//VROP/10efXVV0vDMigx6LZo0UKeeOIJIR8eIsc///lPWbhwofU/55xzSonMDz/8UE477TT7jPDISBzn6MwuuOACSw5NmDBB7rjjDts5OD8GwCuvvNIFt0TQSy+9JG4H8X//+5+cddZZVt6jjz66dME6atQoQQ5kIuwGG2wgM2bMKE3Hl9l5vvfee/K73/3O4nPTTTfJyJEj7c45z7/++ms54ogjbP6SxX8MoEOHDpV58+aVkwJ8KZdyD9LoEcoTGUL1L41i2PpFHaRcXT5cX3311bY88aPec48/99l2d911V6ls1ZWFyTH1lPbq6j9pRds1frTtyy+/vPRcNur7H/7wB6GNHnnkkfLFF19YQjGUHvF9x2LkuOOOs+HJi3bIcwi6o446yvYD3GfbvfPOOzJ8+HC5/fbbrSh+fxPtW1iggePZZ58tr7/+uowZM0bYlCEik1e/T8EPRxwWx+gf7Yec3/vvvy+nnHKKJW3pj+gD/TqYDEvSz4QL6eZkBw+/Xjl9ad/gM336dNu/MzaE0kF+FyeUpvOrDCO/3CasHSdIO1OuMt1Cz0NljbyQqvfcc4+w8KYNsVACS+pasroQalf0s+BPmrngnOyzZs0q03acvlgyhfQI+bk4cTEK5R3ySzdOrkxoDzfccEMpQVFRG0hWT0iDMYK6Fa0nydpDtL9z+kIc+fMm55+Pv+PHj5c5c+YI9Smf5GecjM6/IWsuueQSO293urg65O7j/jLHNSZ7Z676ddKNrdTh0HgaRyesPuOEo6+45ZZbJDqmsu6gPYwdO1Yee+yxMklF+xy/DWJAQrtjXsScknaDY+2DX5mEKrmhTLBcrSRYRh9X1C8yJ2T9B0HNuM+cmTk+4z1CMvayScR1ZY72GbcMK0vLPQ/VMffM/SIr6ySsZkPhqSfRdTPhXPyKftEJV1GY0DPm3uDKfMqtq0N+Lm7omSs35vz0JcydXHhfZ+eXrt//fvqxTP68RDZKrKldHisSJN+ol56RGV/Nl2vfeFVunTVdliRI2DNeeFre+e5rueGt1+S+D95xwbP6+/7n8+Twa8bIR19+IcOv+4d8+f13pfK8+PYsOffu8TL366/k2OvHyk9LfhGIy7PvvF3Ov/tO+emXn0vDZuMCcvekm66Xt0vmytWPPiQPT5tqCV/8IFv/9uB9gg6+bCtWrZTLH/iPLEuUB/6EO3P8rWV0xF9dzUBAydUY5Vy/fn1LGhx77LF2ornnnnsKfkTdeuutZffdd5e9995beL0Gv8suu0z22msvLktd1I+B47bbbrPEImG/+25dxwOh9+233wpfJS1NIHDB7jFEJgPWrbfeaslfF6xdu3ZyyCGHWNevXz87qfzmm2/kT3/6kyUgGBQZ/CBXWXBC1LCDym4hk6h7771Xhg0bVkoQ9enTxxIgYLDxxhtbkq1evXpy7bXXyjbbbOOylVatWklxcXHpfejiueees0Qt5BJyQ6Yy+SXsW2+9JTvvvLMwoDHI4ZdpB57sxO+zzz7y9NNPl2aPNSb4OSKcyc/9999vn7Mz/+9//9sSZ3/5y1+E8nZlyoLrX//6l8WeXV3SRzfK/9xzzxWsZkgE0o24//nPf0pJ82iehPPdtttua8uYsu7Vq5ctFxZFlC2WBFwzoWUBet1118kVV1wh7NSSBr/cQ0KxsCQOMkG8Iz91EHlZqPgyETeu+y5Rr0kL4p48iOfjQT3873//K+jNQo7n1MGHH35YwMb54Y9zMvvP0JNJP2kQj/jUJ4g+8sYiibjr42hPDzzwgLD43myzzQRrDdIjfdov186xONhqq62kQ4cO1ouJ3n777SdnnnmmkA7tm99QejaC92fhwoXC5PWMM86w5CU78jzu37+/XJ4gcLnOBde1a1cZN25caR+ITKG+hbrPQqx79+5y8cUXy/nnny8sLj5ba4Uf6lP8OKF+iEXJiSeeaMlHSKKSkhKyl6ZNm8quu+4qAwYMkC222MK2jRCWNnAG/oR0C+nj67vbbrsJC1D6Xfxpo6F0eOZwDaUZFyPaaGicyAA8NovKdAs9J2K0rPHDsnDzzTeXJk2ayM033yyQD4cffriwcK9qu9pxxx3tOE95sJAn/Ww5NjGj+iCL07dBgwYS6h9Cfi5OXIxCeYf8kCedDkIHsox+pHnz5tKpUye7WVxRG0CeUD35OrGhyzPmLlFck7WHUH8XmjeRbj46yB6sCvfdd9+8Ez80JjNng3xjbukrVJ12TV/rp5GN69DYGhpP48i2OkHYGBOPLGbuw/jCeqdly5bW+II1AHN5NpCxFvTzjPY5zZo1E9YW9MO0l0GDBtm51Pbbby89evQQ3t6AdB2QGLP9dCq7pkxwlYXL5POK+kXmhhDRJ5xwgu27mKNicMJ6iDGmqKhIdthhh1jiojdz3liBqxAoVMdcdMoJ+Vk3Or9oeHRgDs7chfUu62baoAtf0S864SoKE3pGPqxhqI/My1mDhfxc3NCzZHODkM4unVT/Lly6VB7/5EM5bOttxG+Z3yZIyOWrVslpPXrKKT12lvcThCXk6z/67SNn77yLHNihs8xe+H2qxalWehCnA3bYSUYOPEjaNWsu8777tjSdXp27yH/OPl+O2fN3snHdugky9RepV2cjuXrE8dK9TdvScNm6qLPBBnLDiafKmQcOlkN33d0SxBC+G224oZy630A5uv9e8tSM18uI99rHH0mtRD+601YdrX/bxLzk3rPOl+F7/V4222QT+XXtW8D2YU35U4P1rFWDdY+tujFGGjdubC1geE2qX4KsdJGxvDz55JNl6NCh9kB1/EOLr6gfROymm24q48aNk+LiYksCEBeHhSwkgTF+t8qTso6JCztpTIQZnJmguBCQYhAOOMgn5+9+IYcYkNGLydXEiRNl4MCBljyG/Hr22WctAeomSyzYGCx5VaJFixaWrDDG2PDi/WPwZDfW8yp3CfG1SaKz4QE7rn379rWkDIMpxBQTDhbRUWKN8JlwyA/RDKkIdhChWCyzmKOcuUcOyo8JBpPERx55RLhHB6wTO3bsaIlzyBBI2Pfff1+OOeYYgcgGUwhNyu3ggw+2VpUM6CeddJLssccewqKG8gjlSb6+wwqLMv7jH/8oJSUl1mqPsseSAR24Rl5IR8hX6h2LD56PHDlSWrdubV/7Gz16tLUehkxmAnzggQcKJDr1A0tBSF5k8vP2r6lPkH3Iwi/35HF+gjzr0qWLNGzYUMgDfMCD+nXooYcKi2SINWS76KKLrFUEOvH8gAMOsBbgTGpcXtSd/fffX5APvHiGnpDhw4cPFwhuXsukDiMzpCbYuvjV/YV8QB92xTt37iy0AdKKtmvqAn0CCwh+kReCj36D9sXrWyzokqVHmhU50uc5k0JjDJc54aLyGLOmz4z2LbQtcGzbtq1AikAW/+1vfxMWZihijCnXp7g4W265pYT6IfH+gTd1Dy8W1KNGjZJ+/foJmzb4+c5h6ful89oYU063kD6+vpBB9O2HHXaYQHQQ3pjy6fhxCFOUWJz5fbV4/6qCEVhSXl70tF4aY8ph5OtmTPnnkvgXKmvaHGMLdZN+jI2Z++67Tw466KBEjLL/u7pAWGPKtyuICxaJ1KdM4lFWyjV3yBjSx+lLKMIYU1aPkJ+Lw7NQmqTlHBiFwoX8XJx0/bo6ztwJsodxza8n7nm0DYTqCRsPzJ3YeKkMA9ce0NmYsvgy5jBuMV4yxqdL90yke/fdd8ukSZOE8Zv+JxN5piqP6JhMf8cGFXMG9GJO5vKqTrtmTGMe49LI9K8x5cdW6m5oPI0jG7rg4oTFgp86wbyKeRztoFGjRrJ48WJ7RBpzMz8dnhuzrp1wTxuD9GLeRrtjrs/4jKEI7ZnNjkGDBskll1xi56R+esmukR+X7HlF/ul65nQNjTuMz/RR4Em/ioGK8wML5jrMw+PKlmrdjSlfx9DHyUNf161bN2GOzbrDmPLhaYeUNWtZxhnmYS5+Zb/og6ssXPQ54wDrMH9dHfJz8Sp65sJQPlxHdcYvXQ6r1ZnffCUXT31RPvxhneFVo42KhNf+x7w+Vca98Yps0WBjqZ3AftO69eSnBCH75JyP5ID2ndIlVpXS7dulq7z68Ycy+MpLrTXnDu23Ko3foKhIijasY1+7b96osbRssqkYY6R2rdqSC/9q16oljROb1BxT8MDLU2Rgz97lxFqUILqdJ1arE1/8nxywcy/5V/GLsnTFcmmSKJuVCSL8hBvHSaeWWwh6uvD6W/gIKLlahTKGaIMM7JIgi4gGWcJZiligsaNbHTIQsgbrQ6w5SbMqDtKGSQ0WORBRzpqWNHbaaSc7OWGC4uTFP+oYwBiIINnQh4knhC1kHOQilo1uMckrvFhqkiYDZzSt9b1nkAZPiCsILF55Wt80qxMfcg7yh0GagZVyZ4HBJBBLGUht0mXnnkkQZ0VhfcpEESIT6xdII+I67Fjkb7fddtaakbPAZs2aZS1OIRXZpUdv8mEBD4kJKRrKk3x9B+FCebBrjHWe/8y/btOmjSA7VtaUMYQjkzgsQLEqZWKLlQ4kKNYdyMqEnTp91VVX2XOBmRD7afrXhGWTAVn45R49KVPq6eDBgwWLOPIgHmQRuoMlv+RJ2wKvadOmCfUPy2kWviUJ0pg4OBZKtDcscqn7TNzwh7CE0CYt/LEkxqoc/4rqP3HjOshmyHGw8mXy4zNZphyoE5DkOMJTp3ltceDBvwAAD5xJREFUDgzQiTih9LCMpi3SJ2CFRbh8ddG+BT3QiXbi+o+9995bqPO8vs3zkIvGidMPYbEIwcHmBxbDL730UijpnPCL6hPVl/pE3aE/pE8JCR2NE00zFCdfMIrqFtUlpAf9MG8CuLZPv3HhhRcKGzrUv2gaFd2fd955grUrbx/QftnQqSh8Gp6VSzKqT1TfchECHtE40TQDUaxXKFzIzwZO4x/aAptqED1kE60n0TYQqif0UYzFjD+kUV09GFOTzZtIN58c4zwkNG8P9e7dW9gkzCf5o7Iy/uLHnIZ5FXMM7qvbrt3YRRrZctRbf97u5Igznrqw7jeuPsxhmLuwccymOFiSBm2GDXsMBZi34FeZYzxmfgYhTB+N4QF1DcIRPzZcad+8PVVZWjyvXbu2JWe4ziUHNsnGHYwK0JP5NXojN3UT4wKwNGYdKc2zZM4YI8ydkz2vrn+yOka5MK/CapX5rRsPk4VnXYN8lHNcWda3PEeMGCHURX9dHfJz8lT0jDDJdOZZqt2vK1fI8yVz5Op+v5djuveQsTOmCccBkE+9DTeUf+69v3TbrKksWrZMDuvSHW/BmvWSV4plYIfOslOLLaxftv+8OecTaZEgTq8efrx8s2ihvOWdRYps02d/LA8miMuLDxsmGyTaL3655CBM/3rvPfKHXXaTHu3aVyjaG598Yp9v27adTH3/XVm5arW937huXfnbkcfIGwksPvv2G+unf2oGAkquVqGcOc9rwIAB4iYj3EOmMIAyKEKWxE2OXVsIIgZVJhlYXbi4EGGQU0zY2RXmNRkGLsg2dkHZ4SQsAxZWOEyGeQUCP+cgAllM4AhvjBF23FlQ8Ys/ZCwWl1gocFahMcZaMaJf+/btrXUq+aIbEwGInz//+c/WCtHlE/3F6rayxSv6zZgxw77GR7q8ag0RB6kGDpzXyXN2OxnUonmk8x5dIUb5GBETRs7koZzBE6tc8KC8kcEYYy0oIdx4LZGyhFwESyZMWCcSLuooN8qVsiS9VYndLSx5scBhoceEcsKECRLKM5oWeVKWTEhJl+foQLpOTvyijjrBZIeyx1KAhRT1wQ+HZQKTKI4TgDD1n0Wva9euLWwwIAu/TI6Qn9139HMTMOpWNG703pFJkCOQzhCkLgyTUXbAsfzl1XvnH/0FX/IFB36jz6t6Tx1glx7ik7Qpu1AaYN6uXTuLBTjQhln077LLLoK8vE5Ke02WHpY0TFh5TvlQ50iDdHFsOoTyzUW/aN9CWdCuITLAj3PWkBtSnDrPddT5cXhGfxHth6j3pEdY6hxtgf4VwhY/+iT8chHLqD7I6zBCXyyxeXWbzR4nP/6+i8aJpknYuBgZY4LjBGlkw0V1C8kQKms2hWh/WM6QBq+uMu4xXpKGw5I2hauoXWHtSnps5DAu16lThySy5kL6IJ/TN65gfpxQmiGMQuFCfnFlWJ9wvA3CGEufjAx+uwm1gVA9gSxnTuTSiNYTY+K1B8YYxrbovGl99MtWXHRhPsIxCYzF4JMtWVKRL/NsNmSZX3G8EZvXpFvdds3bJ8TPpouOrYx/ccbTkMz0a8ZUTuTxJhXGFbQ1NueZ23EN+U7f6jY5Qnn4fsxPmW+68MYYwfiAeRVrA+ocfSzOj1fRNX04MlQUJtPPwCbanzgZWNdgvMLaB52dP30UZbmNd9Sae5bsl/aajjoZrWMuf9ZprAuYh/MKPnNyjCaShWcu66+bXToV/Va3PMGP9s66yK2rQ34u79Cz0LgX0jld9W3V6t9kg1pG2jdsLC0bbJxYJ4usXL3KiSwb19lIflmxXPZq017abNLIftQKK9bVv/0mgzpuXRou2xfvziuRPl26SocWm8vWrVrL94sXlYrEh5/OnXCHnDvkD9KwXv1S/1y5oO1e/+TjCexXy8Cde1mxaplasnT5clmxcqV1WKPaB4k/E154Xh56ears9udz5P4pk+We4hflhVkzZdqH78uWTZtKo/r1ZdGSJYmQhfq/6hVFQMnVKCJJ7iGg6GCxjHNBINQ4C5EJNcQqE3T3rLLfFi1a2A9VMZHgnB12Kl0cFkmcyQPRiIUfZAsWkrwyzmvXLBhdWM7p4cxKJibOj18mkciDIw38sB7EipBX23l1nQGRszjRC9LHheMVXchaLFnxg4hjIoolCItTdgQhjEgz6rDg7N+/f9S7zD3WlliVYfnZs2dPexwBr2fwSjpn9DBg8/oWGLBTXiZymm+wUCILrJSQg/NHIRlZbOAoc6w9CYNjEgQ+4AWxg05MmMCQhRthos4YY631eK2dBQw725A/ffr0ESYElDWWm23btpVQntH0/HvqDnUBYs6X0w/DNZMPrLioU+R9zTXX4F3GQZRyXij1BstYHlLP0YvzTbmvyJEHZ8G6MqbOgVVFcXhGnWPCTv7UQSab+OOoe+jF62csrvELOeog5Brl5e9eh8LG8SMdXvekPaEX7SUUj0UCVrOEAyeIRNo2bZyypn1gPZwsPcoOvSkTCDEWMOAH+YMVOXiG8s01PzYlon1LSUmJsIlCG6EesWin76QdYLkS0gEMXRyeh/oh8B03bpw9u4xyoU+lf8X6CswnTpwo1PNcxDKqD5sdvr6UO/0l9Z7+AR3AwXepxIgNFtq7P04YU/nC25cnlddR3UJph8qajRDO8CM8m5IQD1gEUd8g58ExbrtiU4QyoK/nHDx//CX9TLuQPr6+ceXx44TSDGEUChfyiytDdcOx+MGCDks9SM1oPYm2K+YroXrC2xvMM0gjpEfc9kA4xnzmAYxZjGFxxrrq6p/OeJQ7fQ19DtadjNvpzC/daTOHYzziAzWc9ckZ3+RZ3Xad7XJFl+jYCiEUZzxF76iLS2JSLzAmYY7K+oIxgnUR+EK2UV+YJ7JRSh/L+iKaF/fMsWlrjNXc4yBcmacxr2P85sgq0mY+xPPKHHMl2nCF4TL8EB2j4w79EMdjYfXLESIQrMwVIZsRj7Ucr9vzBhn3cRx6s+kXJ2zcMKE6VpKYv1GuzF8pL4wfWI+yFqA/jtZJyp8yZH3pr5vjyECdxEAjTlg/DH08a0bqEHNu5oYhP8YLdGEeGg1PPY/ODRj/ozrT5vy8U3XdILF5u1/7TnLU04/ISc8/KQd17CKLli+TcyY9Lz8nyL2vl/wsU76YJ0M7d7NZLvh5sTz88Qcy+YvPZJd777Dh7IMs/xncu6/c8fwz0u7E4fLx/C9k167d5LbnnpEX354pD0ydLNNnz5aDx1wmO/7pDHn3s5IsS1s2+68X/ii3PPu0PDztZel86vFyToIIbtqwoezcsZNsc8bJctUjD8qQPrtYuS+7/1655dSR8sO9D8prV18rh+62uxzZb0/p2LKlnDfhTulw4rFSv6iubL3llmUz0buCRkDJ1ZjFC9nBYIhVmovCjiMLeKzrsKRjkHPPGGh8izv8fT8mAxBIDD5YaJIWYZxjAsgijkH2sccesx9KYueYTp4wTHpxDEAMEBA+EJIQM0zu2Y3mwzk4FhpM/ocMGSIQtpz1iSUdcYqLiy3h4YfjvCPuCefn59KEbGShiRyk4fJlB5XBzMeIMFGHTkzOwA39yQ9yFSstXl0nvDFGmJhAknGfKUf+yIE85Mkgzeu4/GJNisxYkoE9z9GFnVkWI8YYweqWyQRlymQRfAhLmRDe1QGObYBgpkx5LZ+6A3nHoE8ZQaIhQyhP0sGRLo5r51y9Il3kdGXDL7JQJ5GB8K4+kCfp8Jxw1CGeM8lwk0AmxC4MZw9hzUoYHPGoo6TNPb/c4+/yoC6xEcBz0oniQZ7kTRzawvTp0wWsyQuCmXi4E044wZ6fiVwsjIlHWqTJc365h7yEfMUCGQstZOJ5dZ0vE20dnF1a4OnSpz6gO/hTj7gnLvUBP545P6djND2XLr/GGHH1Asss9MIfh57oy3UuODAAC2ShHKN9C/0Cr7ezODVmnV60A9oD8XDEpS5QtvS7Lg7P0DfaD4Gvw5KNCmPWvCbHl2rB/PXXX7cf2jNmXZ5RLEk7E87Xjfyi+mAN4usLLixq0IPjDYxZQ3T66aQSI2Ty2yzjBH6ZdBXphhz+c+5pi9GyhrCHeOM59QgM6ecY18DXmOR1IdquKAPqKPE5c5U00+XipBvSx9fXpRHVA3/fz48TStOY8hiFwoX8yCudzhgj9DWQmOQTpw2E6gkWVRxLQhrJ9EjWHvz+jvjMY6hfjHVu3oR/vjljjP34In0Ob9K4TYp80oO6Qfn4MlO+jCv0H/hXt10z/hA/Ww75o2Mrfm6eQF+FbnHlw0owTljaD5vwzAV5rZ9NUogr3qxjjsV8iw1gzgmnj2XNQbp+n8M9c2y+rcA8iHsc89/Ro0cLcwTCM4fmnFzmwDyvzKED64/KwmXyOfWtpKTEHodFvwAmrJvQEx2RF4KSZ26sOv3004XnVZGTdNC/KnEqC0t9itYx1plsILlyJQ3XzkLhCUe/HF03E68yhz7VsQyljkbX1SE/1s3oAnkfDW9M+XHPl9fp7Pul+vrgTl3l9SNPlFePOMGeodq8XgO5eo/fC8Qr1//e/2BrtUq+WLe+duQJ8tbRJ9s4hMM/265102Yy+cprpOT2u+Wh8y60Fqon7rOv7LltDzl78CHy8wOPypxb75I3xt5Q+hGrBkVFMv6MM6VF4yZZFZ/8Z98yXr646x4rI0cbGGNk1IGDrd8rf782QZ5uYeW+6NBhpbISD/kbFBUJ+k/7+1iZN36iXHvcibJh7Q1Kw+lF4SNQq/BVzE8NGZggV/NJegYsJlu+zMYY+6Ennvn+ep23CKjgioAioAgoAoqAIqAI1DgEmMsas2aTqxCURx8sD/NZF8hZYwqnTKpSFsYYoQwlzf/4BgVGJGnOxiaPVagx6SvPTOpiFdI/ikBhIKBaxERAydWYQGmw6iEAScyOLVaQ1UtBYykCioAioAgoAoqAIqAIKALZRQAiCzIPi7hUuWxqhD68hp0qXUgn0/oYs+ZtFfLecMMNM519VvODiKQ+ZlWIFGeOTq4sK/pNcbYpSQ7ZC8EBRq0tt5B8dabppnkrewhzykNd/iCg5Gr+lJVKqggoAoqAIqAIKAL5joDKrwgoAnmJQIMGDYTz9XllPVXOmPRZ6VUGMq97p0oPl05leab6OfliyMEvLtXp53J6kI8ctZTLMlZVNsrQL0/uQ86Y7LWbkE5sVEB0F4TrvrVssPP2+et67Zi/sgdwlxyr66H6r37rEFBydR0WeqUIKAIeAnqpCCgCioAioAgoAoqAIqAIKAKKgCKgCCgChY+Aarh+CCi5un74aWxFQBFQBBQBRUARUAQUAUVAEVAEFIHMIKC5KAKKgCKgCCgCOYfA/wMAAP//6Pa6IgAAAAZJREFUAwDrZfJeU1lbUAAAAABJRU5ErkJggg==&quot;"/>
    <we:property name="snapshotTimestamp" value="&quot;1756994927740&quot;"/>
    <we:property name="snapshotLastRefreshTime" value="&quot;8/14/25, 9:19 PM&quot;"/>
    <we:property name="snapshotAltText" value="&quot;ID774 QBR, CR - Equipment Insights (Dates)&quot;"/>
  </we:properties>
  <we:bindings/>
  <we:snapshot xmlns:r="http://schemas.openxmlformats.org/officeDocument/2006/relationships"/>
</we:webextension>
</file>

<file path=ppt/webextensions/webextension16.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design" value="{&quot;border&quot;:{&quot;isActive&quot;:true,&quot;color&quot;:&quot;#000000&quot;,&quot;width&quot;:1,&quot;transparency&quot;:0,&quot;dash&quot;:&quot;dash&quot;}}"/>
    <we:property name="pptInsertionSessionID" value="&quot;56C816D6-E88D-4DA6-BBE6-ACAC3FB267A9&quot;"/>
    <we:property name="reportUrl" value="&quot;/groups/me/apps/bad4953e-2346-4e88-8442-4bc05ea53fa9/reports/c1ab75ab-b52c-4884-b4ab-75b95d21433a/ReportSectione8de710b9b990dda8684?bookmarkGuid=1189db63-5a12-4881-91d7-9feecec715a5&amp;bookmarkUsage=1&amp;ctid=783dfb14-ea4b-4aef-8e5a-a9767765fce4&amp;fromEntryPoint=export&quot;"/>
    <we:property name="reportName" value="&quot;ID774 QBR&quot;"/>
    <we:property name="reportState" value="&quot;CONNECTED&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pageName" value="&quot;ReportSectione8de710b9b990dda8684&quot;"/>
    <we:property name="pageDisplayName" value="&quot;CR - Billed Meter Sources&quot;"/>
    <we:property name="backgroundColor" value="&quot;#FFFFFF&quot;"/>
    <we:property name="bookmark" value="&quot;H4sIAAAAAAAAA+1cYW/bOBL9K4aBu94B7h5JiZSYb2mSPSxat72k2MPiEBwocpSolSWvJKfNBv7vN5TkxIktyUktx92LYSAWKQ0fhzOPMxwhN0MT5dNYXb9XExgeDN+k6ZeJyr4M6HA0TOq2Dx/ejg9P3/73/eH4BJvTaRGlST48uBkWKruA4tcon6nYSsDG/5yPhiqOP6oLexWqOIfRcApZniYqjv6A6mbsKrIZzEdD+DaN00xZkWeFKsCKvcLb8RrHpj85OKLSRXQFZ6CLqvUUpmlW1NfgG/AoCWQgJTFG+cJ38ZkwigsUY8UF1yffphlCu1lMKfQ9FTKqtU+MK4w2hBF8prie2t4jhHGRZpFW8bAEmEFe4bkZHqXxbFL+OrnXfpbOMg2nEJZdSREV11bSLC/SiYUxx6l+zFJURNlxqHU6S4qy+TL9epQBjmmGB3Q+ugVJBUhP+0Zy5nPKTMBF0AfIY5S0AtA2tqJzmQM61IQaQpSgBn/1osK16P41Uxmu7uCvg99AZa04HTQNz/ERnfGozxhQ4u50qd+lurTuVpShL0OtPaIISKY9oYH7vaBMkyJDd1pBueiwPjjLW7F6wvjoO37gayMcg1bq9mKXZ7PsCq7XrD3kVp/1QNetWDl3XepI5qNiIfAECCJ2qld8uNOVQkkDRr3QlRQ9yQ8CQbxnWfyj1LQjhdBl1NUaJOeE+w6u/m7VuegYq89pu99zz7hSQygdR/raUcBEL/zUYaWtGLXyXCcAlwlOfFQnAUWfAeMnO17rTgSuyx2iQSgPN1pDtO4FZ+eyv59NAmhfd9CgmTIYEwB3vMAhjt8L338CfZlEOlLJClrbtQGPEgWEMhoQwyUFahzGe0F6BtlVpGFwhGHZqmax0a7/RmzqaBFQqTF6IsSVPveYI3es258jiI3tbwWqQqkcaXBLDaSWjpRq2fkPzZVKND7TQ2QyRku9HHwIwxzaozs/NLjNKx85QPjoVL7qh0o77LQVo3C5bzyOoZ3jgZCKcdwfdqJG29isxXNsyavovwzwu/MBm1SUiYdlEhUldWbAPEmZVDhB4UnX1Q6nvm1vTR4wDHcDtH0V4tPCszLoWq1UUqyQXxcJDRsNf87SSSmuTrlyvHPJV4vZdDAGlc9QcdhTcvMBmWNW9e9LyKB8EidhoqLW6vu0WFX1UTqZqizKH169jRLUIBkN30FYPlYP1bFY1UUJ9iF/1GHvoJrsIE0GJ7/PoukE6uzmNLq4LEd6F2E/mrNVh4pnVloyi2O8qfyczx+a0WbQmlT3WJwrPrB1T7w/3hI2JOgI8+f1exuprD1KLuI6d74z5so4hnmM9J7ZzDz4DHb3xBtwqhel6owqVGk002rACKp+G+rhXyiNe+3qvDrGJ0z6NXll12g0jPJfEszMEdUZxJWvjbul2DR/WK/wfJHK4+Q/L/lveW9em3YfKj0vJyBcPwgJuIYJphXBUFszK65VuQV8K4L02z3tltJIgOQtAuNghuES3MkBo/ZG7njGrP17LegCkmpRV4zojuA2ozqzTHXVBDZhuEPLWTe3lNXObWy0dOMGCr2lNtOozDYKQ/eCIprAK0YYfU3s9xMhB+W39Jvl59uRO8+HnK1FXvns3K5MA4vkhcqK4/rUroUEOrWEvpCYRwui7LWzImgTZnsDxVeA5NUSMaWZgezNdTnJ4yhbnDXS0crOui0vtXrdLh22jVZRIA095ippA0+PKO0icalO0np0SKOX/fzuYKz/aOZxfqPbTmWfHrf0fES8LwFBLxv6Btqws6+LFne4h5cRpvxJxQCSY2rlOhQ8DpIEaOuUvxj52vPoZ7fyxtPx/08zX1JHt51zHurAGCIYCwKC0SgVsMMItHMSDWdgpJfs6se1sL3MrDZf3Cqw8JlnuIM5EQeuA5dwn8gd2mJjIjhWX7afEf2pV75LlfVWoJJ8UbKvRsnSuPy1GBm3vxiuIK56f59Bdo1DlXfcDvFTKfPc6gFBxmqa2+Wx08Mm5DkL6a2tXPQwDTvoxyhJFiPaliytdubF2Asl2q2wVrZDAyWoIGAoUZKB0WSXpNs8LTSbuPEUvx/ObQdzDLnOoukL9/a2xtt1xXvCd+yTDye24pyjdtzLttYA/SnOTh3GPEcIcLTQHpFGc7IPzn7bMWiMsV78aytq3aqLrcjfpqkKbggFB4ARzRlxiWLbT3ony0nvGGwl5RSUQTvLH1e1as926ZMLVJMVarkHsjPpJe8WZved5agm5XTDa9q3G+ut/SA7yYtoYlEMfjyMg7/sE8oPBfrAHmtxHb4ODe4qhnzKxlaoIIaTBxW7xgN+9vCAf0d+Xm9svlSeFET5hCBlM8L87iLiC2vvOWvTTXz5cW6yZsSHeOrOX4535LkbQKoXeG/wLHoHa195fA5YdXtD4X6nhHsXnf7NnpEM/jEoKfjvz8DB/Wm4ot2ACsalD4EfuIJwTYwxO8zr1tZpf8PP6/F4nwKDzpCl0w7iKIGjS5UVG1pCH+X2O8U2Vtxvjx62VHO/G7I6HXc5kbY6QzzuBZJyzvizvyu0h/b2qHD+xfY2sz2HeyJk4DAijesSaoxLX2zv6UnQi91tZneh4crzOXGIIoRy4nqi2+5+uA1Oq8zUXT9Cvmkop44vmRN4IqBEOmKDl1Zf8s09zzf3L7/7Ux3SuD4jnBCPMQ0iMIYx0v3eeH6pprD61rhEVgyMy4gmLvMgEJo96gXM77K2f1ZvcjfOv37JbjBLcBUGGVxF8HUnpLiyBe5mYtXrzfP1JbB0VuRTpeGjSmBNKawsChkw9e+uQtbIaihCm++4v/yHCbeVr/n8f4VVcfyhQQAA&quot;"/>
    <we:property name="initialStateBookmark" value="&quot;H4sIAAAAAAAAA+1cYW/bOBL9K4aBu94B7h5JiZSYb2mSPSxat72k2MPiEBwocpSolSWvJKfNBv7vN5TkxIktyUktx92LYSAWKQ0fhzOPMxwhN0MT5dNYXb9XExgeDN+k6ZeJyr4M6HA0TOq2Dx/ejg9P3/73/eH4BJvTaRGlST48uBkWKruA4tcon6nYSsDG/5yPhiqOP6oLexWqOIfRcApZniYqjv6A6mbsKrIZzEdD+DaN00xZkWeFKsCKvcLb8RrHpj85OKLSRXQFZ6CLqvUUpmlW1NfgG/AoCWQgJTFG+cJ38ZkwigsUY8UF1yffphlCu1lMKfQ9FTKqtU+MK4w2hBF8prie2t4jhHGRZpFW8bAEmEFe4bkZHqXxbFL+OrnXfpbOMg2nEJZdSREV11bSLC/SiYUxx6l+zFJURNlxqHU6S4qy+TL9epQBjmmGB3Q+ugVJBUhP+0Zy5nPKTMBF0AfIY5S0AtA2tqJzmQM61IQaQpSgBn/1osK16P41Uxmu7uCvg99AZa04HTQNz/ERnfGozxhQ4u50qd+lurTuVpShL0OtPaIISKY9oYH7vaBMkyJDd1pBueiwPjjLW7F6wvjoO37gayMcg1bq9mKXZ7PsCq7XrD3kVp/1QNetWDl3XepI5qNiIfAECCJ2qld8uNOVQkkDRr3QlRQ9yQ8CQbxnWfyj1LQjhdBl1NUaJOeE+w6u/m7VuegYq89pu99zz7hSQygdR/raUcBEL/zUYaWtGLXyXCcAlwlOfFQnAUWfAeMnO17rTgSuyx2iQSgPN1pDtO4FZ+eyv59NAmhfd9CgmTIYEwB3vMAhjt8L338CfZlEOlLJClrbtQGPEgWEMhoQwyUFahzGe0F6BtlVpGFwhGHZqmax0a7/RmzqaBFQqTF6IsSVPveYI3es258jiI3tbwWqQqkcaXBLDaSWjpRq2fkPzZVKND7TQ2QyRku9HHwIwxzaozs/NLjNKx85QPjoVL7qh0o77LQVo3C5bzyOoZ3jgZCKcdwfdqJG29isxXNsyavovwzwu/MBm1SUiYdlEhUldWbAPEmZVDhB4UnX1Q6nvm1vTR4wDHcDtH0V4tPCszLoWq1UUqyQXxcJDRsNf87SSSmuTrlyvHPJV4vZdDAGlc9QcdhTcvMBmWNW9e9LyKB8EidhoqLW6vu0WFX1UTqZqizKH169jRLUIBkN30FYPlYP1bFY1UUJ9iF/1GHvoJrsIE0GJ7/PoukE6uzmNLq4LEd6F2E/mrNVh4pnVloyi2O8qfyczx+a0WbQmlT3WJwrPrB1T7w/3hI2JOgI8+f1exuprD1KLuI6d74z5so4hnmM9J7ZzDz4DHb3xBtwqhel6owqVGk002rACKp+G+rhXyiNe+3qvDrGJ0z6NXll12g0jPJfEszMEdUZxJWvjbul2DR/WK/wfJHK4+Q/L/lveW9em3YfKj0vJyBcPwgJuIYJphXBUFszK65VuQV8K4L02z3tltJIgOQtAuNghuES3MkBo/ZG7njGrP17LegCkmpRV4zojuA2ozqzTHXVBDZhuEPLWTe3lNXObWy0dOMGCr2lNtOozDYKQ/eCIprAK0YYfU3s9xMhB+W39Jvl59uRO8+HnK1FXvns3K5MA4vkhcqK4/rUroUEOrWEvpCYRwui7LWzImgTZnsDxVeA5NUSMaWZgezNdTnJ4yhbnDXS0crOui0vtXrdLh22jVZRIA095ippA0+PKO0icalO0np0SKOX/fzuYKz/aOZxfqPbTmWfHrf0fES8LwFBLxv6Btqws6+LFne4h5cRpvxJxQCSY2rlOhQ8DpIEaOuUvxj52vPoZ7fyxtPx/08zX1JHt51zHurAGCIYCwKC0SgVsMMItHMSDWdgpJfs6se1sL3MrDZf3Cqw8JlnuIM5EQeuA5dwn8gd2mJjIjhWX7afEf2pV75LlfVWoJJ8UbKvRsnSuPy1GBm3vxiuIK56f59Bdo1DlXfcDvFTKfPc6gFBxmqa2+Wx08Mm5DkL6a2tXPQwDTvoxyhJFiPaliytdubF2Asl2q2wVrZDAyWoIGAoUZKB0WSXpNs8LTSbuPEUvx/ObQdzDLnOoukL9/a2xtt1xXvCd+yTDye24pyjdtzLttYA/SnOTh3GPEcIcLTQHpFGc7IPzn7bMWiMsV78aytq3aqLrcjfpqkKbggFB4ARzRlxiWLbT3ony0nvGGwl5RSUQTvLH1e1as926ZMLVJMVarkHsjPpJe8WZved5agm5XTDa9q3G+ut/SA7yYtoYlEMfjyMg7/sE8oPBfrAHmtxHb4ODe4qhnzKxlaoIIaTBxW7xgN+9vCAf0d+Xm9svlSeFET5hCBlM8L87iLiC2vvOWvTTXz5cW6yZsSHeOrOX4535LkbQKoXeG/wLHoHa195fA5YdXtD4X6nhHsXnf7NnpEM/jEoKfjvz8DB/Wm4ot2ACsalD4EfuIJwTYwxO8zr1tZpf8PP6/F4nwKDzpCl0w7iKIGjS5UVG1pCH+X2O8U2Vtxvjx62VHO/G7I6HXc5kbY6QzzuBZJyzvizvyu0h/b2qHD+xfY2sz2HeyJk4DAijesSaoxLX2zv6UnQi91tZneh4crzOXGIIoRy4nqi2+5+uA1Oq8zUXT9Cvmkop44vmRN4IqBEOmKDl1Zf8s09zzf3L7/7Ux3SuD4jnBCPMQ0iMIYx0v3eeH6pprD61rhEVgyMy4gmLvMgEJo96gXM77K2f1ZvcjfOv37JbjBLcBUGGVxF8HUnpLiyBe5mYtXrzfP1JbB0VuRTpeGjSmBNKawsChkw9e+uQtbIaihCm++4v/yHCbeVr/n8f4VVcfyhQQAA&quot;"/>
    <we:property name="isFiltersActionButtonVisible" value="false"/>
    <we:property name="isVisualContainerHeaderHidden" value="false"/>
    <we:property name="reportEmbeddedTime" value="&quot;2025-09-04T08:38:59.650Z&quot;"/>
    <we:property name="creatorTenantId" value="&quot;783dfb14-ea4b-4aef-8e5a-a9767765fce4&quot;"/>
    <we:property name="creatorUserId" value="&quot;10032001ED590075&quot;"/>
    <we:property name="creatorSessionId" value="&quot;63ec1aad-0b08-4cb0-bc69-0ce316ca3802&quot;"/>
    <we:property name="artifactViewState" value="&quot;live&quot;"/>
  </we:properties>
  <we:bindings/>
  <we:snapshot xmlns:r="http://schemas.openxmlformats.org/officeDocument/2006/relationships"/>
</we:webextension>
</file>

<file path=ppt/webextensions/webextension17.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aW0/cShL+KyM/bF4mq764b7wRyFmtEpIsoKyOVmjVlzI4x2OPbA8JB/Hft9oeAmQGz5wsM4MU0AjG3e7qr6q+Klc1vk5C3kwLe/XBTiDZS95U1R8TW/8xosk4KedjHz++O9o/fvffD/tHb3G4mrZ5VTbJ3nXS2voc2s95M7NFlICD/zkbJ7YoPtnzeJXZooFxMoW6qUpb5H9CfzNOtfUMbsYJfJsWVW2jyJPWthDFXuLteI17079z3NH6Nr+EE/BtP3oM06pu59epcEQTyAjjASThLDCFa7K8aFFMFOeu3n6b1gjt+lalTCubMeq9JiGVwQfCCK5pr6Zx9gBhnFd17m2RdABraHo818lBVcwm3be3D8ZPqlnt4Riybqps8/YqSpo1bTWJMG5Q1U91hYboJva9r2Zl2w1fVF8PasA9Q7JHb8bfQVIJRnkdjGBaUBackG4TIA9R0gLAODiILmUcfOYJDYRYSQN+24gJl6L718zW6N3R30a/g60HcXJKnOIa0QVFNWNASbpVV7+vfMfuQZSZNpn3ilgChnklPQi9EZRV2dYYTgsobydiDM6aQaxKBo2xo532QfKALE03wsuTWX0JV0t8D02053yjq0GsQqQp5YZpNCw4JTFByK3aFRevDKXMUMeoylJDMZK0c5KonTj/oArDSCFLGU29ByMEEZqj97drztuJI/ulGo57oUJqPGSGc6M9t8DkRvLTCpYOYvRWpdxByqQgGs1JwNIdYDyN+w0+iSBNBScepFXEmUC83wjOlW7/MJs4GPY7ePDMhgAKBFeOE643ku9PwV+Uuc9tuYA2Tq2RR4kFQhl1JAhDgQbOxEaQnkB9mXsYHWBZtmhZHIz+Xyubci8dNR6rJ0JSo4Vi3GzZtr/lUIQ4PwjUZsZyE/CR6ow33Bh7P/j3w6UtPa7ZQGVyhEy9GH3MsgaGqzudBXzMW405QGoMKm03k0pX8HQQo0yFDkpgaccVSGOZwOfDVswYBx+34hmONH313xX4q/uB2FR0jUfMJDYv550BcZguOGY1hQ0AI1Jx4uJ4k5fnxbxVuVt72uvdwrfWVd9iJ+S+QMxWe9c3EaSG1AlDGJNScCFBEd/tvLwV2WEdT3oLDinZFJgy6gc6Jljdnnf92TmgAeMiVGPa75VDc6fqw2+fb7s5Nk5+q6tJt2zeb0by/KDAOOkhIMhx8u8LqKFbgI4LeTs3wH4Z4p/3kLW9nSZTW+fNrdVur97l8T7c9u7GNQzaX3TgHjPmcX5+0Ql8n7e9JVBNW8y6VXhTm0/gFTKKvibxc0rIXvd5hasfrB9GzneHnC1Fjj9n3a9xvNkuIUDTYmd2OO/joeP6z1kJY6EMf1kQZa/5gqBJLGuHpbx6A+1XgHKu5llcVtUB6jdXnZKHeX17+kDHP7jg6aI02rU/68C5L/cSXAezmcfBU+121hmHYkXn0zRwioUS08RQQlYmrXupf7049/fj/K5VXifWP1TtorbDcUN+Nm780DnNUOiUs6K4i5AtHxr9v+n8kVBeJ2wOcUWovj6Im6dl8BrWiNrPjzHvcCcXOTYBZZ8BFJVKGE2w5E4DPvGdpfKF5EtPqHbO8kfPy35Nmt8zx2qeywwbHpVawKaSOmzWIn3/As8fOvQIbDOrYV0V3uRFgc4ZYWDOsFm/Gs3XL6j0441LPD3eHbrTqrXF6J/lZYVcWuzgd4rtc5UHCM8UHCeHo+ftWvnsEVJ2NDqu+pvXQLoyIXpbh/nUg3b10eqW/VjdbjEJ9HlVpSblRCuupA2SKMMdX5nDNtxF/44/r4+OnhdXnoIfKAAOLrBlW5Mem2h+7oz7aP/z/XTyiTqguy37JohLZSxzQDhRwKlXwe385OZZcm7lw/GFcesxLlXeUuO458IQiw24APPCuJ8qeV4otx7lMip1qrRVlnHiKTgbVp/0/IqUW7OQfeHdmrwT0jEK1ihuTaDAXd9wv/Du59qTF96txztvKAPHLE21pljZCUtWH/r9irx76qbzhX89/wITqbQGLGFeSmlJEFvk38oTxUdeUblPxV2+HvlcjnvHSd5g9YkSIJxA0RPoaLWU+H7z7o6Lvzu35yIYLwk+hlNqnZDECCF8FDhs3gs7hcXXHDwJjICnSGhCgtVMpXolr58qqf2jf/Xg0Vw2/6/QaFZiqhnVcJnD160cnC0kse0o1v8//mZ5CFSztplaD59sCUtCAR1hUVpYk8jjaKHcFauI373z/535Nzf/A0NL/3pkMAAA&quot;"/>
    <we:property name="creatorSessionId" value="&quot;74e9829b-d3c8-4740-b8c7-f71ecbf2469b&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aW0/cShL+KyM/bF4mq764b7wRyFmtEpIsoKyOVmjVlzI4x2OPbA8JB/Hft9oeAmQGz5wsM4MU0AjG3e7qr6q+Klc1vk5C3kwLe/XBTiDZS95U1R8TW/8xosk4KedjHz++O9o/fvffD/tHb3G4mrZ5VTbJ3nXS2voc2s95M7NFlICD/zkbJ7YoPtnzeJXZooFxMoW6qUpb5H9CfzNOtfUMbsYJfJsWVW2jyJPWthDFXuLteI17079z3NH6Nr+EE/BtP3oM06pu59epcEQTyAjjASThLDCFa7K8aFFMFOeu3n6b1gjt+lalTCubMeq9JiGVwQfCCK5pr6Zx9gBhnFd17m2RdABraHo818lBVcwm3be3D8ZPqlnt4Riybqps8/YqSpo1bTWJMG5Q1U91hYboJva9r2Zl2w1fVF8PasA9Q7JHb8bfQVIJRnkdjGBaUBackG4TIA9R0gLAODiILmUcfOYJDYRYSQN+24gJl6L718zW6N3R30a/g60HcXJKnOIa0QVFNWNASbpVV7+vfMfuQZSZNpn3ilgChnklPQi9EZRV2dYYTgsobydiDM6aQaxKBo2xo532QfKALE03wsuTWX0JV0t8D02053yjq0GsQqQp5YZpNCw4JTFByK3aFRevDKXMUMeoylJDMZK0c5KonTj/oArDSCFLGU29ByMEEZqj97drztuJI/ulGo57oUJqPGSGc6M9t8DkRvLTCpYOYvRWpdxByqQgGs1JwNIdYDyN+w0+iSBNBScepFXEmUC83wjOlW7/MJs4GPY7ePDMhgAKBFeOE643ku9PwV+Uuc9tuYA2Tq2RR4kFQhl1JAhDgQbOxEaQnkB9mXsYHWBZtmhZHIz+Xyubci8dNR6rJ0JSo4Vi3GzZtr/lUIQ4PwjUZsZyE/CR6ow33Bh7P/j3w6UtPa7ZQGVyhEy9GH3MsgaGqzudBXzMW405QGoMKm03k0pX8HQQo0yFDkpgaccVSGOZwOfDVswYBx+34hmONH313xX4q/uB2FR0jUfMJDYv550BcZguOGY1hQ0AI1Jx4uJ4k5fnxbxVuVt72uvdwrfWVd9iJ+S+QMxWe9c3EaSG1AlDGJNScCFBEd/tvLwV2WEdT3oLDinZFJgy6gc6Jljdnnf92TmgAeMiVGPa75VDc6fqw2+fb7s5Nk5+q6tJt2zeb0by/KDAOOkhIMhx8u8LqKFbgI4LeTs3wH4Z4p/3kLW9nSZTW+fNrdVur97l8T7c9u7GNQzaX3TgHjPmcX5+0Ql8n7e9JVBNW8y6VXhTm0/gFTKKvibxc0rIXvd5hasfrB9GzneHnC1Fjj9n3a9xvNkuIUDTYmd2OO/joeP6z1kJY6EMf1kQZa/5gqBJLGuHpbx6A+1XgHKu5llcVtUB6jdXnZKHeX17+kDHP7jg6aI02rU/68C5L/cSXAezmcfBU+121hmHYkXn0zRwioUS08RQQlYmrXupf7049/fj/K5VXifWP1TtorbDcUN+Nm780DnNUOiUs6K4i5AtHxr9v+n8kVBeJ2wOcUWovj6Im6dl8BrWiNrPjzHvcCcXOTYBZZ8BFJVKGE2w5E4DPvGdpfKF5EtPqHbO8kfPy35Nmt8zx2qeywwbHpVawKaSOmzWIn3/As8fOvQIbDOrYV0V3uRFgc4ZYWDOsFm/Gs3XL6j0441LPD3eHbrTqrXF6J/lZYVcWuzgd4rtc5UHCM8UHCeHo+ftWvnsEVJ2NDqu+pvXQLoyIXpbh/nUg3b10eqW/VjdbjEJ9HlVpSblRCuupA2SKMMdX5nDNtxF/44/r4+OnhdXnoIfKAAOLrBlW5Mem2h+7oz7aP/z/XTyiTqguy37JohLZSxzQDhRwKlXwe385OZZcm7lw/GFcesxLlXeUuO458IQiw24APPCuJ8qeV4otx7lMip1qrRVlnHiKTgbVp/0/IqUW7OQfeHdmrwT0jEK1ihuTaDAXd9wv/Du59qTF96txztvKAPHLE21pljZCUtWH/r9irx76qbzhX89/wITqbQGLGFeSmlJEFvk38oTxUdeUblPxV2+HvlcjnvHSd5g9YkSIJxA0RPoaLWU+H7z7o6Lvzu35yIYLwk+hlNqnZDECCF8FDhs3gs7hcXXHDwJjICnSGhCgtVMpXolr58qqf2jf/Xg0Vw2/6/QaFZiqhnVcJnD160cnC0kse0o1v8//mZ5CFSztplaD59sCUtCAR1hUVpYk8jjaKHcFauI373z/535Nzf/A0NL/3pkMAAA&quot;"/>
    <we:property name="isFiltersActionButtonVisible" value="false"/>
    <we:property name="isVisualContainerHeaderHidden" value="false"/>
    <we:property name="pageDisplayName" value="&quot;CR - Billing Accuracy&quot;"/>
    <we:property name="pageName" value="&quot;ReportSection45b080ef023de6032d27&quot;"/>
    <we:property name="pptInsertionSessionID" value="&quot;56C816D6-E88D-4DA6-BBE6-ACAC3FB267A9&quot;"/>
    <we:property name="reportEmbeddedTime" value="&quot;2025-09-04T08:39:37.222Z&quot;"/>
    <we:property name="reportName" value="&quot;ID774 QBR&quot;"/>
    <we:property name="reportState" value="&quot;CONNECTED&quot;"/>
    <we:property name="reportUrl" value="&quot;/groups/me/apps/bad4953e-2346-4e88-8442-4bc05ea53fa9/reports/c1ab75ab-b52c-4884-b4ab-75b95d21433a/ReportSection45b080ef023de6032d27?bookmarkGuid=1364e074-ae48-4378-8963-9f43307ad9d5&amp;bookmarkUsage=1&amp;ctid=783dfb14-ea4b-4aef-8e5a-a9767765fce4&amp;fromEntryPoint=export&quot;"/>
  </we:properties>
  <we:bindings/>
  <we:snapshot xmlns:r="http://schemas.openxmlformats.org/officeDocument/2006/relationships"/>
</we:webextension>
</file>

<file path=ppt/webextensions/webextension2.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cbW/bOBL+K4IXve4Cbo8vkij2W5u2i2KTbi8J9rBY5ANfRrFaRfJKctJckP9+Q0lOHL/ITmK7PpyDoLFFiXw488xwZkj1pmeTcpiq68/qAnpveu/y/NuFKr55tNfvZc21ODARREJRaYQwXARBZLE1H1ZJnpW9Nze9ShXnUP2RlCOVuo7w4l9n/Z5K0y/q3H2LVVpCvzeEoswzlSb/geZmbKqKEdz2e/B9mOaFcl2eVKoC1+0l3o7fEQJ9zXFEZarkEk7AVM3VYxjmRdV+V4xoX0bEcKqJkoElIcFn4iStsBvXnb7+8H1YILSbu5nhrGJGjYmI9UNrLGHumep66FoPEMZ5XiRGpb0aYAFlg+emd5Cno4v604cH10/yUWHgGOK6KauS6tr1NCqr/MLBuMWpfilyFETd8NaYfJRV9eVBfnVQAI5pe2/obf8OJA1BChNZGbAooMzqINSbAPkee5oB6C52ovMZBxMbQi0hKqQWP21EhHPR/WukCtSu9w/vT1BFJ05OiRY8QnRW0IgxoMTfqqoPc1OzuxNlHMnYGEEUAcmMCA0E0UZQ5llVoDnNoBw3OBsclZ1YRWgjtJ1IR8aG3CJL/Y3w8mRUXML1HN1D6eTZDnTdiTUIfJ9yySIULGgRQkjCrcoVH15qSrGkmlER+5KiJUVah0T8EOUf5LYbKcQ+o74xIIOABBFH7W9XnOOGI/U177b7QFhfGogl5zIyXAELN+KflrC0E6NRwucafBYGJEJxElD0B2A8deN1rkTg+wEnBkIliJaWGLMRnEvV/nl0oaFb72DAMGUtCAi40JzwaCP+/hTMIEtMorIZtK5pBT9KFBDKMGixgaRALWfBRpCeQHGZGPAOMCyblSxedPpfyZtyE2oMBjF6IgRDrkAwLrcs248JpNa1dwJVsVRcWlxStTSSS6kmjf+tvVSZAbuJyOQImTrwfo/jErqjuyi2uMyrCH1AGKFRRWozrnQJTzsxhj5G/CLA0I4LCKViAa4PWxGju7hYimd4pWyi/zrAX54PuKSiTjycJ1FJ1mYGMUjCmNARcEoFl1r6QX29K3nAMNzXyH0VC0lDwfBfOlcqTS+ukz/GCQ3r9z4W+UXdXZt5lXjnhK1Wo6F3BKocoeCwpfbNb8gtZlX/HkAB9ZM4CZtUrVQ/59WsqA/yi6EqknL6229JhhIk/d4hxPVj7VBLlNV8qcFO+4827PWayXp55n34e5QML6DNbo6T80E90mGC7UhnJw6Vjlxv2ShN8ab65+x2mkarQVskusfinLGBtVviw/EmsKGDTjB/nr+2kYbtSXaetrnzPZkbcvTKFN174TJz/RXc6ok34FTPa9FZVamaNMNmwASadhfq4V+oyT1XOy/f4xM2v8peOh31e0n5KcPMHFGdQNrY2tHyXlya32s1fDtO5XHyXyfst763bKm9CZGe1RMwmhEgUvrMByAR9YHX6DuFW8H3SuffH0i37i0gmnEeaIrugGrKlI7IYt/xA7P25zLoHLJGqTMkundwq7k6O+nqmgms4uHeOp91c+eyun0b60/cuIJA71ybXSjMLheG5gVVcgEvGWH0FXG/p4S8qX9ru5l8vhs5/3HI2Vzkjc3eOs0s8CJlpYrqfVu163ACS6WEtpDZR3dE2Ss+09Eqnu0dVFcA2csJx5QXFop31/Uk3yfFuNZI+zMr67qs1Ml1ve6wa7TGBYLgoTIRlconPkcPhqnnUqf16JDGTNr5fWFs89HM4+zGdFVlnx63bLhEvCsBwUYW9BWk4Wbf7l3c4+4NEkz5s8YDhJil8jBiwCixBJd6X8Ge5HPr0T+c5Qur4/+fNJ8Qx3Keu7omF5EfiZD4odYg/A3wfCo/bWpJj8pQu5lN15eM/jRR4+piNjnsLWD1o3POKXF0AHpI7v48hWwUy69FXpbex4OPxzsBpxWNd5VUgyTzTg7f7gSsF7sJq5GWVubbDjHqxRQor8q907xS6Q5h/Mn7lBn0OClUsEOwjqEc4iIC3ikmM97PyLQB9lP+sivgcDVz3nsn4R0qnRcNoJ3A8/YS15dz8CZwedhWs20nAL6YsYHdtFS3Nu0QoLFed9pWJ0A+xWa3UN2+a/B+PlLfwPun56rG6TxcSyP+YXKZV6dKp/CwHruwfMOmyzfbiGIWFnaO86u1Vrk7RNuGtipzXdcH65qRizytPzVYEGgKl5A2bX+PoLjGwev2u75fLxzlzO0J4FRSNSydAl2p3136kmTZ+LuTRZE3+W6CmYub0jhtcglmm14ZnzIg1teKUKsZ1YbTpanMlrfI30NpimS4IFvdhE0thTXetcfYfjTc2RR6J7eOHi/bLZBqqdW20+2w2wejvp6dyAKjbU3zN3dMaAvCPJvxE/2l85gW1zrcD3qeQZLaArJ61tO3/DWf3b9XAyhejqdxmp+jgU3MY8VePh0/u4uDowVdnI39aswFsUYJaSxAFIWWqy361bkbEn/iz6ujo50InxYXaJa6zjTJ4GCgimrFUGQTO0n3olwYc9wd7FrTdtL9kM2OUhT4ikMcBsIK34QBMZzvGbZi2W1PstVIZnxlo5AGGogURlMZ+HpPsmelqnvqrUg99GfGhCaMfAisJUoQs6feMwsQe/KtRj4baal9RSzXwvoMfV/X4tqeT/1YN0purIyQtyoImTCBIH6wP6V6f/rz4bsGu3tK9SHOzZ9SXekloe2XQp76asi+BrJeXTd+SXDQRgaSRTqUlkglzDbLdY99p2FPgmcJs9F5HEbG6pAY32odgg2NEVvU+dIjMwveuNqQO/qfPc+0kxxcXbkNF4OYEsu0NDoQodGWMLrNs/cLN2Tc/she8+sU5Roq4vc7WXWfGymAL53GE/fFFJEylhGnhAGhxJ3Y3g2iux3Ahe+MbnmHuQbTHZLuLfD5Ol6vKT7ofMs2OT2xpZtRU7jXvQvV6pUrSVlAjIm0AmOoL6F+8ambuAM1nDoN4fqSgaZMEyICY6xPLIUVVsh11Yx+bd4YW1wzag7ze6PMYpJbwGUCV08xWqMK2zY9sUy0nYk1r1Hdzncu+agqh8rAF5XBHCdTW5xtiLCCi+g7CSXugEz3/fV/zHTnU25v/wuaeJmwEEoAAA==&quot;"/>
    <we:property name="creatorSessionId" value="&quot;f2d63a3e-1105-438a-8126-235315afd988&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c+2/bOBL+VwQvet0D3B4fejG/pWm7KJq0vSTYw2IRHPgYxWoVySvJSXNB/vcbSnLi+CE7ieX4cA6Cxhal4ceZb4acIdWbnomLYSKvv8gL6O313mXZjwuZ/3Bor99Lm2tfv34+2j/+/O8v+0cf8HI2LOMsLXp7N71S5udQ/h4XI5lYCXjxz7N+TybJN3luv0UyKaDfG0JeZKlM4v9AfTM2lfkIbvs9+DlMslxakSelLMGKvcTb8Tv2Td9y7FHqMr6EE9BlffUYhlleNt8lI8oVIdGcKiKFZ4hP8JkoTkoUY8Wp6w8/hzlCuxkPKQoDGTGqdUiM6xttCLPPlNdD23qAMM6zPNYy6VUAcyhqPDe9gywZXVSfPjy4fpKNcg3HEFVNaRmX11bSqCizCwvjFof6Lc9QEVXDvtbZKC2ry4Ps6iAH7NP09uht/w4k9UEEOjTCY6FHmVGer7oA+R4lzQC0F1vRuYyDjjShhhDpU4OfOlHhXHT/HMkcrev8zfkDZN6Kk1OiAh4iOhPQkDGgxN2oqQ8zXbG7FWUUikjrgEgCgunA1+CFnaDM0jJHd5pBOW6wPjgqWrEGvgnRd0IVauNzgyx1O+HlySi/hOs5tofC6rPp6LoVq+e5LuWChahYUIEPPvE3qld8eKkrRYIqRoPIFRQ9KVTKJ8GLGP8gM+1IIXIZdbUG4XnECzlaf7PqHDccye9Zu997gXGFhkhwLkLNJTC/k/i0hKWtGLUMXK7AZb5HQlQnAUlfAOOp7a91JgLX9TjR4MuAKGGI1p3gXGr2L6MLBe12Bw2aSWMgAI8HihMedhLvT0EP0ljHMp1Ba5tWiKNEAqEMFy3GExSo4czrBOkJ5JexBucAl2WzmsWL1v4rRVOufUWFxtUTIbjk8gLGxYZ1+zGGxNj2VqAyEpILg1OqElpwIeSk8++bS5lqfKaDlckRMnXgfI2iAtpXd2FkcJqXIcYAP0SnCmU3oXQJT1sx+q4XmsDDpR0PwBeSeTg/bESN9uJiLZ7hlaJe/VcL/OX5gE0qqsTDRhIZp01mEIEgjAUqBE5pwIUSrlddb0secBnuKuS+jAJB/YDhv3SuVmopVsjv44SG9Xsf8+yiEtekXAXeOeGr5WjoHIEsRqg4bKli8x65xazqXwPIoXoSB2HistHql6ycVfVBdjGUeVxMf/scp6hB0u8dQlQ91nS1xFj1lwrsdPxolr1OPVgnS50Pf43i4QU02c1xfD6oejqMsR3pbNUhk5GVlo6SBG+qfs5up2m0GrRFqnsszhkfWLsnPuxvAhsG6Bjz5/lzG6nZHqfnSZM735O5JkevSDC85zYzV9/Bzp54Aw71vFKdkaWsSDOsO4yhbrdLPfwLFbnnWuf1e3zCZFfpa2ujfi8uPqWYmSOqE0hqXztaLsWm+b3GwrfjVB4H/33Cf6t7i4baXaj0rBqAVowAEcJlLgAJqQu8Qt+q3BJ+lir7+UC7lTSPKMa5pyiGA6ookyoki2PHC2btz2XQOaS1UWdIdB/gVgt1ZjLU1QNYJcLt25h1cxey2mMb60/cuIJC70KbWajMthCG7gVlfAGvGWH0DbG/p4TsVb+V30w+346cvxxyNhd57bO31jILokhRyrx831TtWoLAUi2hL6Tm0YIoe8NnBK0S2d5BeQWQvp4ITFluIH93XQ3yfZyPa420PzOzrstLrV7XGw7beqtDIATclzqkQrrE5RjBMPVcGrQevaTRk35+XxjrfjXzOL/RbVXZp69bOi4Rb8uCoJMJfQVt2NE3mxb3uHuDGFP+tI4APmap3A8ZMEoMwanelbAj+dx69IuzfGF1/P+T5hPqWM5zW9fkQeiGgU9cXykI3A54PpWf1rWkR2Wo7cym60tGf5mocbUxmxz2FrD60TnnlDpaAD0kd3+eQTrF8lueFYXz8eDj8VbAaVTjXMXlIE6dk8P9rYD1ajth1dpSUv/YIka9mgLllJlzmpUy2SKMvzifUo0RJ4EStgjWMRRDnETAOcVkxvkVmTZAOcXftwUczmY2em8lvEOpsrwGtBV49i9xfjkHZwKXg20V27YC4KsZH9hOT7Vz0xYBGtt1q311AuRTfHYD1e27BufXI/kDnH84tmqczMO1dMU/jC+z8lSqBB7WYxeWb9h0+aazBd7Cas5xdrXW0naLPpv1rEyt6Oo0Xd1zniXVpxoLAk3gEpK67a8R5NfYedV+J/vtwl7O7EYADiWRw8Jazdb37aVvcZqOv1td5Fmd5MaYrtghjXMlm1U2OZV2KQNiXCUJNYpRpTldmr9seF/8PRQ6j4cLUtQuHGkprPFWPS7oR8OtzZu3cr/o8brdAKmWem0z3Ba/fdDr29mBLHDaxjU/27NBG1Dm2Uyc6C8dx7S61hF+MPIM4sTkkFajnr7lz/ns/loOIH89HsZpdo4ONjGOFaV8On62iIOjBSLOxnE14gExWgZCG4Aw9A2XG4yrc3ch/sCfN0dHW7FmWlyVWRo6kziFg4HMyxXXH11sH92rcuGa4+4015r2kO67rLeRQs+VHCLfC0zgat8jmvMdw1aste1IthrJtCtN6FNPARGBVlR4rtqR7Fn56Y56K1IP45nWvvZDFzxjiAyI3lHvmVWHHflWI58JlVCuJIarwLgMY1/b5NocSv1YNQqujQiRt9LzWaC9gLje7mjq/ZHPhy8YbO/R1Ic4uz+autKbQZsvhTz1fZBdDWS9tq7jUsBBaeEJFipfGCJkoDdZrnvsiww7EjxLmbXNIz/URvlEu0YpH4yvdbBBmy89J7PgNauOwtH/7CGmreTg6satuehFlBimhFZe4GtlCKObPHC/cEPG7o/sLL9OVa6hIn6/k1XJ7KQAvnQYT9wXk0SISIScEgaEEntMezuIbncAF74ouuFt5QpM+5J054HPt/F6XfGB8A375PTAlm5GTeFe9y5UY1cuBWUe0TpUErSmroDqbad24g7kcOoIhJUlPEWZIiTwtDYuMRRWmCHXVTP6rX5NbHHNqD7B74xSg0luDpcxXD3FabXMTdP0xDLRZgZWvzt1Oz+4ZKOyGEoN32QKc4JM5XGmJsIKIaJvNRTbUzHt91f/G9NdTLm9/S925Bp5/kkAAA==&quot;"/>
    <we:property name="isFiltersActionButtonVisible" value="false"/>
    <we:property name="isFooterCollapsed" value="true"/>
    <we:property name="isVisualContainerHeaderHidden" value="false"/>
    <we:property name="pageDisplayName" value="&quot;CR - Equipment Service Metrics&quot;"/>
    <we:property name="pageName" value="&quot;ReportSectiona20b4980c31b0a95d060&quot;"/>
    <we:property name="pptInsertionSessionID" value="&quot;56C816D6-E88D-4DA6-BBE6-ACAC3FB267A9&quot;"/>
    <we:property name="reportEmbeddedTime" value="&quot;2025-09-04T07:01:39.243Z&quot;"/>
    <we:property name="reportName" value="&quot;ID774 QBR&quot;"/>
    <we:property name="reportState" value="&quot;CONNECTED&quot;"/>
    <we:property name="reportUrl" value="&quot;/groups/me/apps/bad4953e-2346-4e88-8442-4bc05ea53fa9/reports/c1ab75ab-b52c-4884-b4ab-75b95d21433a/ReportSectiona20b4980c31b0a95d060?bookmarkGuid=895c5c97-3776-4171-bc77-007f238af556&amp;bookmarkUsage=1&amp;ctid=783dfb14-ea4b-4aef-8e5a-a9767765fce4&amp;fromEntryPoint=export&amp;pbi_source=storytelling_addin&quot;"/>
  </we:properties>
  <we:bindings/>
  <we:snapshot xmlns:r="http://schemas.openxmlformats.org/officeDocument/2006/relationships"/>
</we:webextension>
</file>

<file path=ppt/webextensions/webextension3.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cbW/bOBL+K4YXe70F3B5fRJHstzZJi2Cbbi8Jelgc8oEiR4laWfJKctpckP9+Q8lO4jfZTmwnh0sRJDYpkQ9nnhnODIled11SDlJz9dn0ofu2+z7Pv/dN8b1Du71u1rTFkoQsDiMaGDBhJHigHfbmgyrJs7L79rpbmeIcqq9JOTSpHwgb/33W65o0/WLO/bfYpCX0ugMoyjwzafIfaB7GrqoYwk2vCz8HaV4YP+RJZSrww17i4/gdIdA3HGc0tkou4QRs1bQewyAvqtF3wwUJYxVrxsPIWE0ZVfhOnKQVDuOHi64Ofg4KhHZ9uzIlTcyotYq4IHTWEUbwnepq4Hv3EMZ5XiTWpN0aYAFlg+e6u5enw3796WCi/SQfFhaOIa67siqprvxIw7LK+x7GDS71S5GjIOqOd9bmw6yqmy/yH3sF4Jyu+5be9G5B0hC0tMppwZSgzEUijLYBch9HmgHoG1vRBYyDjS2hjhATUoeftiLCuej+OTQFarfzt86fYIpWnJySSHKF6JykijGgJNipqj/ltmZ3K8pY6dhaSQwBzawMLQi1FZR5VhVoTjMoxx3eBodlK1YZOoW2oyJlXcgdsjTYCi9PhsUlXM3RPZRenqOJrlqxChEElGumULAQyRBCEu5UrvjyUlOKNY0YlXGgKVqSiqKQyCdR/l7u2pFCHDAaWAtaCCIUR+3vVpzjjiPzLW+3eyFdoC3EmnOtLDfAwq34pyUsbcVojQx4BAELBVEoTgKGPgHGUz9f604EQSA4sRAaSSLtiLVbwblU7Z+H/Qja9Q4WLDPOgQTBZcQJV1vx96dgL7LEJiabQeu7VvCjxADBYCUiTmgK1HEmtoL0BIrLxEJnD8OyWclio9f/St6UWwwGtcXoiZBAKyEZ1zuW7YcEUuf7W4GaWBuuHW6pkbaaa23uG/87d2kyC24bkckRMvWi80ccl9Ae3anY4TZvFPqAUKFRKbMdV7qEp60Yw0AoJwWGdlxCqA0TuD/sRIy+cbEUz7ClbKL/OsBfng/4pKJOPLwnMUk2ygyk0+japDDCKWLQAwsS+fb5ycPTWOY+lLZIBnM3E+KVtXtYY2fxsciHgzmgav0k2Xk6yvbuxH/aYC1THL/wuWT0Dby/xwcwdj6vs79zQPX4l1Dkg2biBMo7tUx++jrOFVmv+6HI+/Vro6S2xBkWrKrXbaAg2F73XxdQQP0i0sMl1Ug6h1MSK0ePrCDL5ksNYQX5IYSvJh3W6TPO8CmpGgFcN8341qu9o1f+wbMb/HVzU7/iTGXmCKnvgzj8CzVt54+2j2+4/Efmx2xGHCfZiPTbPcu6hbV9Du3AeDwvrbEX4D7U/NlvSiCHFfSbNSbOT1FaHOfQNYbTH5giKcdmNP72e5J5pve6nyCudmJhx8n5RbVInw07bvxzk2WdvaOupwpyAf3/uMTSrLXI0/rTWMf4WAqXkDa9fw2huELY9RMTcN/M4sNXkxIlkJpB6T2AL+1gk4N6vb/70HMHDKpRfEmybAzBc2rJOqY5smAlk8PiQ0We18oYr3FsJ9kwTZFjF0nqCshGnJp8ZIGB/1GhE3o1XsZpfo7e8946Vhzl8PjRQ4w8zewQZyNHIQWEMQvA2JgwJhkQpxdvmqNQojE4za3TKrShESGTVkgSiLkBxYP8ezUcdI7AlEPk1koO/nOjxIOpvXJFkx9N9fCdYFQx6jSL7eRZZzIBajN5T7TG5Bu3NrnfrwZtkejWxTkTPj5N5WL3gdJD89XHRkib2vm9jR9mlzgCuBNIm33/aPko3h1sLXJ4gK7P6rUERmgtMDmlRtIA0LVo2GEwv26i9UKCRwmz0XlMecBdFAhM9owOrZMR3aHOlxb9F5SBtuSO1j6CeOHgRpTbcNFaEjqg3InQUKAY22ixQy4e/DVMBn0YHSreL0mZ77Pl3RfNP0KUo4DrMSnV7RRv6jG3kkEtXca6mc1I2CQkUnAqFeYAIRijON1l1WzxspA26cJC9nZ8bjuY9pD0xQIfr+PNmuLE4Du2yemFLa1mTOHedBljpNc4jgJLXRxbJRnRxmlBFhv7+PA1jIJISGZiqWkoGf6mL3n+Xf48yYLnm+dP4tx+nr/QOk6gSEz6kk5v0OFMibSJYUPFGZVB7JzknGlMokngh2sVbgU/qyj/OSHdJjtTTiquCBgnCLGBcbbFdzzhxbbnc2Tl7ru6ZgGreLh3WX1ccXca0ebb2JrHFreuzS0UZpsLQ/OCKunDK0YYfU38zykhb+uf5tji3vvtyPnTIWdzkS8/jisrU1T7o4utLU5gqZTQFjK39kCUveYzA63i2d5D9QNg4oQwLxwU76/qRe4nxfg6Lu3N7KybslIv1826w7bZGhfIBYljJilhEtBpCSKpWeq01g5p7H07v6s0bD+aWc9ubNvF5YfHLVu+Rf1cAoLdlqXupHF2dw58h7t7kTgM8xsPIA1EJnJSR2EUEeIvSNsXks+tlz45y5999fZpqq8r8RyCmLuAOHTkVgREhPh58zyfe89orQy1ndl0c8noL/fuU7Qxm3zqLmD12jnnlDhaAD1hue62o/N3Xx3t/KNTF1V+a8W18AbkhmX0scjLsvNh78Pxs4DTqCwy9vsKutsVqF+nQHWqvHOaVyZ9Rhh/6RxmFm07hQqeEaxfZ2A9T+F5A1gIaOlWWJkohYOpKsXCpIZNJzVbc3vN5hlwRYEGJoiYDRwPiNRq6Ua15VLJn/jv9dHRM9H+gxWfJhnsXWAWvqLqt5HP3olyYUp7W/vfUFJ7N2WT10YBMVISG2hGLYCKiGq5tvf/x7DWTfaFZKuRTAWEkZgyaozRlBlCyS7v4zx7kj1kq33h3mrcQ7qFIeWGg3NRBAbzvV1eS/gf4N66EfIL81ZknhKaxAFyTzAiSUhUsPzm6abU/rE5e1qo9lFZsDPMUCWdAi4T+PEQXVtTuFHXA5W9m4U18bSyjJJYEh9Hq9DwiKp64vZq2YUZwPQxZq3heeWzfFiVA2Phi8lgThmtvpXiwI0+Lzv87XkoCaYoS56v/0eV26rbzc1/AY2q0kTJRQAA&quot;"/>
    <we:property name="creatorSessionId" value="&quot;a90feaa6-b419-4856-b1f9-88387d3debb4&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cbW/bOBL+K4YXe7kF3B5fRJHstzRJi6JN20uCPSwWwYEiR4laRfJKctpckP9+Q8lOHL/ITmI7OZwXxdYmJfKZmWeGM2Oi112XlP3UXH02F9B9032b598vTPG9Q7u9bjYc+/Ll4+Hu0cd/f949PMDhvF8leVZ231x3K1OcQfV7Ug5M6lfAwT9Pe12Tpl/Nmf8Wm7SEXrcPRZlnJk3+A83DOFUVA7jpdeFnP80L45c8rkwFftlLfBy/4970Nccdja2SSzgGWzWjR9DPi2r43XBBwljFmvEwMlZTRhW+Eydphcv45aKrg5/9AqFdj0SKlTQxo9Yq4oLQWUcYwXeqq76f3UMYZ3mRWJN2a4AFlA2e6+5eng4u6k8H98aP80Fh4QjieiqrkurKrzQoq/zCw7hBUb8WOSqinti1Nh9kVT18nv/YKwD3dN039KZ3C5KGoKVVTgumBGUuEmG0DpD7uNIUQD/Yii5gHGxsCXWEmJA6/LQWFc5E98+BKdC6nb91/gBTtOLklESSK0TnJFWMASXBRk39Kbc1u1tRxkrH1kpiCGhmZWhBqLWgzLOqQHeaQjma8D44KFuxytAp9B0VKetC7pClwVp4eTwoLuFqhu2h9PocbnTVilWIIKBcM4WKhUiGEJJwo3rFlxe6UqxpxKiMA03Rk1QUhUQ+i/H3cteOFOKA0cBa0EIQoThaf7PqHE0cmm95u98L6QJtIdaca2W5ARauJT4tYGkrRmtkwCMIWCiIQnUSMPQZMJ74/VpPIggCwYmF0EgSaUesXQvOhWb/PLiIoN3uYMEy4xxIEFxGnHC1lnh/AvY8S2xisim0fmqJOEoMEExWIuKEpkAdZ2ItSI+huEwsdPYwLZvWLA56+y8VTbkNI6otZk+EBFoJybjesG7fJZA6P98K1MTacO3wSI201VxrM+78u+7SZBbfWUNmcohMPe98ieMS2rM7FTs85o3CGBAqdCpl1hNKF/C0FWMYCOWkwNSOSwi1YQLPh42o0Q/O1+IpjpRN9l8n+IvrAV9U1IWHjyQmyYaVgXQaQ5sURjhFDEZgQSI/Prt4eB7P3IfSFkl/5mFCvLE2D2sULN4X+aA/A1RtnyQ7S4fV3p36TxqsZYrrF76WjL6Bj/f4AObOZ3X150xlan33m10TaOZ9coJ/Q22O6+6nBE3UrP27SQd+2Z19fMPlP7IdBIUYkvJDhrUkojqGtGHH4eJVfGHq379BOW5GxSdq4NsY4+pnyxrlunW7AVKdNnU4hohRFd6IVuRp/WkkLpb2KVxC2sz+NYDiCnevn7i36+tpQU69NVCQ1PRLTxKvZBxyUMP+6LOTDSizRvE1ybIRBK/eBXJMqmuOJPeXxYeKPK882pGMI8pkgzTtde15kroCslrqyUf+nM3uL9U5FDsjMU7yM3SwMTmWXOXD0ZOX2Ducs8Tp0GekgDBmARgbE8YkA+L0/Lg6PG3e1ZOaW6dVaEMjQiatkCQQM8+cZq0a16hdxHrdd0V+US86bGiV+OQYX6pBv3MIphwgt3CmCUfEi/Iv1C0MOZi5pBoS73NjxIOJcHrRN0VSTn77mGQ+/vW6nyCuXxtutYDPzZca7CSHh02FTiNsJ88693Pko+TsvJoTxzzRmjh26+FjCJaDNk91D8U5lWE8T3G7+bP0sSXN9hBdra1Pa1kCI7QWWL9QI2kAGFo0bDDfe2guviXBk5TZ2DymPOAuCgTWA0aH1smIbtDmC/vCczoFawpHD+5Sbzm4EuM2XLSWhA4odyI0FCjmNlpskIsHfw2S/gUMf3ca71qY79MdwK3ln6DKFZRUt1u8rtdcSwW1UIyHVjZDZZOQSMGpVFgDhGCM4nSTjZX5YiFt0rm9zvXE3HYw7Snp1gOfbuPVuuK9xTfsk5OCLexmTOBedRtjaNc4jgJLXRxbJRnRxmlB5jv76Pe5MAoiIZmJpaahZPh/uq3z7+rn+yx4uXX+fZzrr/PnescxFIlJt+X0CgPOhEqbHDZUnFEZxM5JzpnGIpoEfrlW5Vbws4ryn/e021RnyknFFQHjBCE2MM62xI5nvPv0VAadQdYYdYpEdwFuuVDnxkNdI8AyEW7Xx6zr25DVHttYb+zBJRR6G9rcXGW2hTB0L6iSC9hhhNFXxP85IeRN/af2m/H325Hz50POZiJvfLY+redEkbIyRbU/vPvYEgQWagl9IXMPXoiyV3xqoWUi21uofgBkO2OBKS8cFG+vaiH3k2J0Y5P2pk7WVXmp1+tqw2Hbbk0I5ILEMZOUMAkYtASR1CwMWg9Oaey4n991GtafzTzMb2zb3dbH5y1rvmj7UhKCzbal7rThpR9e/b7D3T1PHKb5TQSQBiITOamjMIoI8Xdo7ZbkM/ulz87yF9+9fZ7u61I8hyDmLiAOA7kVAREhfl49zyfq0+aSwYMq1HZm09UVo7+M3adoYzb51J3D6gfXnBPqaAH0jO2624nO3313tPOPTt1U+a0V19xLcivW0fsiL8vOu713Ry8CTmOyyNjvS9huU6B+nQDVqfLOSV6Z9AVh/KXzIbPo2ylU8IJg/ToF62UqzzvAXEALj8LKRCkcTHQp5hY1bLKoWVvYaw7PgCsKNDBBxGzgeECkVgsPqjW3Sv7A/14dHr4Q6z/a8GmSwd45VuFLmn4d9eydKueWtLe9/xUVtXdbNnVtFBAjJbGBZtQCqIiolmt7/38Maz1ktyRbjmQqIIzElFFjjKbMEEo2eR/nxZPsMUftlnvLcQ/pFoaUGw7ORREYrPc2eS3hf4B7D82Qt8xbknlKaBIHyD3BiCQhUcHim6erMvv75renuWYftgU7gwxN0ingMoEfj7G1NYUbTj3S2JsRrMmnlWWUxJL4PFqFhkdU1Ru3d8vOTR8mf8asLTyrfZYPqrJvLHw1Gcxoo9W3Uhy44edFP/72PJQES5QFz9f/6MZt1+3m5r8d+mfm5UMAAA==&quot;"/>
    <we:property name="isFiltersActionButtonVisible" value="false"/>
    <we:property name="isFooterCollapsed" value="true"/>
    <we:property name="isVisualContainerHeaderHidden" value="false"/>
    <we:property name="pageDisplayName" value="&quot;CR - Equipment FCFR&quot;"/>
    <we:property name="pageName" value="&quot;ReportSectiona3506f8f9236bac91218&quot;"/>
    <we:property name="pptInsertionSessionID" value="&quot;56C816D6-E88D-4DA6-BBE6-ACAC3FB267A9&quot;"/>
    <we:property name="reportEmbeddedTime" value="&quot;2025-09-04T07:02:45.082Z&quot;"/>
    <we:property name="reportName" value="&quot;ID774 QBR&quot;"/>
    <we:property name="reportState" value="&quot;CONNECTED&quot;"/>
    <we:property name="reportUrl" value="&quot;/groups/me/apps/bad4953e-2346-4e88-8442-4bc05ea53fa9/reports/c1ab75ab-b52c-4884-b4ab-75b95d21433a/ReportSectiona3506f8f9236bac91218?bookmarkGuid=6b5d638a-cf12-488f-b167-5302123993da&amp;bookmarkUsage=1&amp;ctid=783dfb14-ea4b-4aef-8e5a-a9767765fce4&amp;fromEntryPoint=export&quot;"/>
  </we:properties>
  <we:bindings/>
  <we:snapshot xmlns:r="http://schemas.openxmlformats.org/officeDocument/2006/relationships"/>
</we:webextension>
</file>

<file path=ppt/webextensions/webextension4.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cbU/byhL+K1GOerlHSqt9sdfefqNAq6rQ9gI6V0dH6GpfxsStsXNsh5aL+O931k4g5MUJJQ65UirUJl579tmZZ2ZnxktvuzYuBom6+ayuoPu2+y7Lvl+p/HuHdnvddHTty5dPJ/unn/7zef/kCC9ngzLO0qL79rZbqvwSyj/iYqgSJwEv/nXR66ok+aou3bdIJQX0ugPIiyxVSfxfqG/GoTIfwl2vCz8HSZYrJ/KsVCU4sdd4O37HuekbjjMqU8bXcAamrK+ewiDLy9F3wilhwiiugDMmKJWM4DNRnJQoxonTN0c/BzlCux0vKQoDFTFqTEisJ6yxpHqmvBm40QOEcZnlsVFJtwKYQ1Hjue0eZMnwqvp09Oj6WTbMDZxCVA2lZVzeOEnDosyuHIw7XOrXPENFVAP7xmTDtKwu97MfBzngnLb7lt717kFSATIwoZU+C33KrPaFbgPkIUqaAeguNqLzGAcTGUItIUpQi59aUeFcdP8aqhyt2/lH509QeSNOZIcOeIjobEBDxoASb6OmPs5Mxe5GlFEoI2MCoghIZgJhwA9bQZmlZY7uNINyPOB8cFg0Yg2EDdF3Qh0aK7hFlnqt8PJsmF/DzRzbQ+H0OZrophGr73se5ZKFqFjQgQBBxEb1ig8vdaVIUs1oEHmSoieFWgsSvIjxDzLbjBQij1HPGJC+T/yQo/U3q87xwIn6ljX7vR9YTxqIJOcyNLg5MNFKfFrC0kaMRgUe1+Ax4ZMQ1UlA0RfAeO7ma9yJwPN8TgwIFRAtLTGmFZxLzf55eKWh2e5gwDBlLQTg80BzwsNW4v05mH4am1ilM2jd0ApxlCgglFFNrC8pUMuZ3wrSM8ivYwOdA0zLZjWLF539V4qm3AhNpcHsiRBPhn7AuNywbt/HkFg33ghURVJxaXFL1dJILqWadP59e61Sg8+0kJmcIFP7nS9RVEBzdhdGFrd5FWIMECE6VajaCaVLeNqIUXh+aAMfUzsegJCK+bg/bESN7uJiLV7glaLO/qsEf3k94IqKqvBwkUTF6agysBp8IUEZbRUJmdQ8FO76/OLhZTzzEAqTx4O5mwlxxto8rHGw+JBnw8EcUJV94vQyGVV7D+o/r7EWCcrPXS2pv4GL93gD5s6XVfVnVakqfQ/qWWOox11ygv9CZY7b7nGMJqpl/6GSoRO7d4hP2OxHuoegEENcfEyxlkRUZ5DU7DhZLsUVpu75O1zH3bj4RA18m2BcdW9RoWxbtxsg1UVdh2OIGFfh9dLyLKk+jZeLpX0C15DUo38PIb/B2as7Hs36ZnYhF84auJBEDQpHEqdkvGShgv3JZScbUGaF4mucpmMITr1L1jGtrgUreSwWb8qzrHRox2scUyYdJkmva/pxYnNIq1VP3/LXfHZ/KfuQ742XcZ5dooNNrGNFKR9Pny3i4GSBiIuRz2BRKCDgmCpapVjoCa7Y4rg62m3eV4OSGytDYYTyBQuMHxDPn7vn1LIqXON2Eet13+fZVSV01NAq8M4JvpTDQecEVDFEbuFIHY6IW8q/Ubcw4mBq43JEvM+1EY+mwunVQOVxMf3tU5y6+NfrHkNUPTaaagmf6y8V2GkOj5oKnXqxnSztPM6RT+PLfrkgjjmi1XHs3sMnEKwGbZHqnopzJsN4meJ283vpr5Y0u010vba+qNaiPBVKHlKurNEKa6+Q0g3me0/NxXckeJYya5vLQDFrNaciBBoJ6hMBG7T50r7wgk5BS+HoyV3qHQfXYtyaixH4lAbMB+153ComPNAb5OLR38N4cAWj906TXQv1fbYDuLP8M1S5hpLqfoo3lcxWKqily3hqZTNStgQ/EsQX3EKkIhFIFZqtIDrSJlnY62wn5jaDaU5Jdx74fBuv1xUfCd+wT04vbGk3Ywr3utsYI7timR8pzS3Bsl9bG3rUyMXOPn4/J7Sn/YCpKJBUBAz/prs6/6F+fsyC7a3zH+Nsv85f6B1nkMcq2ZXTaww4Uyqtc1gR+Nw3HiHGSk+S0LfE2+DWvvpppefa/BLS2gwzZn8ISasFJzsZnOoFrBKT9l2Uub0PMs3RiPUmblxBoffByC5UZlPQQYeAMr6CPUYYfU3czzkhb6ufiumTzzcj5y+HnM1FXntZtb8u8PuiVHl5ODqt2OC2S7WEvpDaJwui7DWfEbRKLHoH5Q+AdG8ilGS5hfzdTbXIwzgfn7GkvZm9cF1e6vS63gDWNFsdtDyLcYpGmhohtVae8WVDivKrSYiZ9POH3kD7+cfT/MY0nUb99Uyj5aOx27KFb7aR9KANt/rRYe0H3N1+bDExryOA9EGGxo884XucEs45UTuSz+1wvjjLt77f+jL90tV4zlmEiafyQuP5lmEuSpef2nluRVkfC3hSTdnMbLq+8vG3iRMQTcwmx90FrH5ylTiljgZAixpsC4+PtYOl8yMu+3HaOTve3wpYr7YTVq0trcz3LTLhqylQnTLrnGelSrYI42+dj6lBF0+ghC2C9WoG1nYq7/3B+9MtAvQhz4qiArUVcE6hGODeC51zrAE7/8R40Uc5xe9bAW7/GveZS+hsNUgEh5mK25m3Et6EDrcZ5rHSWV4D2go8Y7VN4OrgWBVINvR2r4UzPaXSCRz9fJTgL+7UsOlOTWu5XF0R0NAGKgIpDfMZIdp44SbP08zt9fyJf16fnGwFJxfnvksNn8QpHPRVXq5o+jaadA+qXNinu38FuaZO3cOUo1N6nFD3q6VaUEu1z5Ugmzylt/UMa0xOdiRbjWSghedJyXkgKQifKKt3Yex5Wd2OeqtRzw+iSBBmwRhrlWeoDTb5W2f/T9RbPRnekW818mkShJwoSagFFXIrAloZrjkjhZ+lzqYyUieNGRJ6gdbgSUswihKu7VIqr4tHH+oX9It5VL876QxTNHAnh+sYfvwKc4zK7WjoF6mzmYWNTmNpyqTyPOKzkAaaeqb+ndbmVwp9NYBp81YWnveOIRuWxUAZ+KpSmPOuoTpsZ8GOPi8709JzUGIseZbcX/1fQvevJu7u/gcg6GZJvEgAAA==&quot;"/>
    <we:property name="creatorSessionId" value="&quot;70f4e649-0c66-4ff3-aa0b-a231fda46709&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cbU/byhL+K1GOerlHSqt9sdfefqNAq6rQ9gI6V0dH6GpfxsStsXNsh5aL+O931k4g5MUJJQ65UirUJl579tmZZ2ZnxktvuzYuBom6+ayuoPu2+y7Lvl+p/HuHdnvddHTty5dPJ/unn/7zef/kCC9ngzLO0qL79rZbqvwSyj/iYqgSJwEv/nXR66ok+aou3bdIJQX0ugPIiyxVSfxfqG/GoTIfwl2vCz8HSZYrJ/KsVCU4sdd4O37HuekbjjMqU8bXcAamrK+ewiDLy9F3wilhwiiugDMmKJWM4DNRnJQoxonTN0c/BzlCux0vKQoDFTFqTEisJ6yxpHqmvBm40QOEcZnlsVFJtwKYQ1Hjue0eZMnwqvp09Oj6WTbMDZxCVA2lZVzeOEnDosyuHIw7XOrXPENFVAP7xmTDtKwu97MfBzngnLb7lt717kFSATIwoZU+C33KrPaFbgPkIUqaAeguNqLzGAcTGUItIUpQi59aUeFcdP8aqhyt2/lH509QeSNOZIcOeIjobEBDxoASb6OmPs5Mxe5GlFEoI2MCoghIZgJhwA9bQZmlZY7uNINyPOB8cFg0Yg2EDdF3Qh0aK7hFlnqt8PJsmF/DzRzbQ+H0OZrophGr73se5ZKFqFjQgQBBxEb1ig8vdaVIUs1oEHmSoieFWgsSvIjxDzLbjBQij1HPGJC+T/yQo/U3q87xwIn6ljX7vR9YTxqIJOcyNLg5MNFKfFrC0kaMRgUe1+Ax4ZMQ1UlA0RfAeO7ma9yJwPN8TgwIFRAtLTGmFZxLzf55eKWh2e5gwDBlLQTg80BzwsNW4v05mH4am1ilM2jd0ApxlCgglFFNrC8pUMuZ3wrSM8ivYwOdA0zLZjWLF539V4qm3AhNpcHsiRBPhn7AuNywbt/HkFg33ghURVJxaXFL1dJILqWadP59e61Sg8+0kJmcIFP7nS9RVEBzdhdGFrd5FWIMECE6VajaCaVLeNqIUXh+aAMfUzsegJCK+bg/bESN7uJiLV7glaLO/qsEf3k94IqKqvBwkUTF6agysBp8IUEZbRUJmdQ8FO76/OLhZTzzEAqTx4O5mwlxxto8rHGw+JBnw8EcUJV94vQyGVV7D+o/r7EWCcrPXS2pv4GL93gD5s6XVfVnVakqfQ/qWWOox11ygv9CZY7b7nGMJqpl/6GSoRO7d4hP2OxHuoegEENcfEyxlkRUZ5DU7DhZLsUVpu75O1zH3bj4RA18m2BcdW9RoWxbtxsg1UVdh2OIGFfh9dLyLKk+jZeLpX0C15DUo38PIb/B2as7Hs36ZnYhF84auJBEDQpHEqdkvGShgv3JZScbUGaF4mucpmMITr1L1jGtrgUreSwWb8qzrHRox2scUyYdJkmva/pxYnNIq1VP3/LXfHZ/KfuQ742XcZ5dooNNrGNFKR9Pny3i4GSBiIuRz2BRKCDgmCpapVjoCa7Y4rg62m3eV4OSGytDYYTyBQuMHxDPn7vn1LIqXON2Eet13+fZVSV01NAq8M4JvpTDQecEVDFEbuFIHY6IW8q/Ubcw4mBq43JEvM+1EY+mwunVQOVxMf3tU5y6+NfrHkNUPTaaagmf6y8V2GkOj5oKnXqxnSztPM6RT+PLfrkgjjmi1XHs3sMnEKwGbZHqnopzJsN4meJ283vpr5Y0u010vba+qNaiPBVKHlKurNEKa6+Q0g3me0/NxXckeJYya5vLQDFrNaciBBoJ6hMBG7T50r7wgk5BS+HoyV3qHQfXYtyaixH4lAbMB+153ComPNAb5OLR38N4cAWj906TXQv1fbYDuLP8M1S5hpLqfoo3lcxWKqily3hqZTNStgQ/EsQX3EKkIhFIFZqtIDrSJlnY62wn5jaDaU5Jdx74fBuv1xUfCd+wT04vbGk3Ywr3utsYI7timR8pzS3Bsl9bG3rUyMXOPn4/J7Sn/YCpKJBUBAz/prs6/6F+fsyC7a3zH+Nsv85f6B1nkMcq2ZXTaww4Uyqtc1gR+Nw3HiHGSk+S0LfE2+DWvvpppefa/BLS2gwzZn8ISasFJzsZnOoFrBKT9l2Uub0PMs3RiPUmblxBoffByC5UZlPQQYeAMr6CPUYYfU3czzkhb6ufiumTzzcj5y+HnM1FXntZtb8u8PuiVHl5ODqt2OC2S7WEvpDaJwui7DWfEbRKLHoH5Q+AdG8ilGS5hfzdTbXIwzgfn7GkvZm9cF1e6vS63gDWNFsdtDyLcYpGmhohtVae8WVDivKrSYiZ9POH3kD7+cfT/MY0nUb99Uyj5aOx27KFb7aR9KANt/rRYe0H3N1+bDExryOA9EGGxo884XucEs45UTuSz+1wvjjLt77f+jL90tV4zlmEiafyQuP5lmEuSpef2nluRVkfC3hSTdnMbLq+8vG3iRMQTcwmx90FrH5ylTiljgZAixpsC4+PtYOl8yMu+3HaOTve3wpYr7YTVq0trcz3LTLhqylQnTLrnGelSrYI42+dj6lBF0+ghC2C9WoG1nYq7/3B+9MtAvQhz4qiArUVcE6hGODeC51zrAE7/8R40Uc5xe9bAW7/GveZS+hsNUgEh5mK25m3Et6EDrcZ5rHSWV4D2go8Y7VN4OrgWBVINvR2r4UzPaXSCRz9fJTgL+7UsOlOTWu5XF0R0NAGKgIpDfMZIdp44SbP08zt9fyJf16fnGwFJxfnvksNn8QpHPRVXq5o+jaadA+qXNinu38FuaZO3cOUo1N6nFD3q6VaUEu1z5Ugmzylt/UMa0xOdiRbjWSghedJyXkgKQifKKt3Yex5Wd2OeqtRzw+iSBBmwRhrlWeoDTb5W2f/T9RbPRnekW818mkShJwoSagFFXIrAloZrjkjhZ+lzqYyUieNGRJ6gdbgSUswihKu7VIqr4tHH+oX9It5VL876QxTNHAnh+sYfvwKc4zK7WjoF6mzmYWNTmNpyqTyPOKzkAaaeqb+ndbmVwp9NYBp81YWnveOIRuWxUAZ+KpSmPOuoTpsZ8GOPi8709JzUGIseZbcX/1fQvevJu7u/gcg6GZJvEgAAA==&quot;"/>
    <we:property name="isFiltersActionButtonVisible" value="false"/>
    <we:property name="isFooterCollapsed" value="true"/>
    <we:property name="isVisualContainerHeaderHidden" value="false"/>
    <we:property name="pageDisplayName" value="&quot;CR - Tech Service Metrics&quot;"/>
    <we:property name="pageName" value="&quot;ReportSection031026ca3ae322611920&quot;"/>
    <we:property name="pptInsertionSessionID" value="&quot;56C816D6-E88D-4DA6-BBE6-ACAC3FB267A9&quot;"/>
    <we:property name="reportEmbeddedTime" value="&quot;2025-09-04T07:04:38.582Z&quot;"/>
    <we:property name="reportName" value="&quot;ID774 QBR&quot;"/>
    <we:property name="reportState" value="&quot;CONNECTED&quot;"/>
    <we:property name="reportUrl" value="&quot;/groups/me/apps/bad4953e-2346-4e88-8442-4bc05ea53fa9/reports/c1ab75ab-b52c-4884-b4ab-75b95d21433a/ReportSection031026ca3ae322611920?bookmarkGuid=619b7e67-8bf5-4a7a-8620-17b9ec357bfc&amp;bookmarkUsage=1&amp;ctid=783dfb14-ea4b-4aef-8e5a-a9767765fce4&amp;fromEntryPoint=export&quot;"/>
  </we:properties>
  <we:bindings/>
  <we:snapshot xmlns:r="http://schemas.openxmlformats.org/officeDocument/2006/relationships"/>
</we:webextension>
</file>

<file path=ppt/webextensions/webextension5.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cbW/bOBL+K4YXe/3iFnwVyX5rk7YItun2mqCHxSEfKHKUqJUlrySnzRb570dKchK/yXZiOT7ARZDYlDR8OPPMcGYo9FffxsUo0Tef9BD6r/tvs+z7UOffe7g/6Kf1WES5wJpFiGkquAgZDZC7mo3KOEuL/utf/VLnl1B+jYuxTrwgN/jfi0FfJ8lnfem/RTopYNAfQV5kqU7if6C+2V0q8zHcDvrwc5RkufYiz0pdghd77W533x0E/Iq6GbUp42s4A1PWo19glOVl850F1NKQWYasttoEksjQPRPFSenEeHHhzbufo9xB+3W3Mil0RLAxElkWWGMR8Ssrb0b+6pGDcZnlsdFJvwKYQ1Hj+dU/ypLxsPr0bmr8LBvnBr5AVF1Ky7i88ZLGRZkNPYxbt9TPeeYUUV14Y0w2Tstq+Cr7cZSDm9P2X+PbwR1IHIASRlrFieSY2JAHYRcgj52kOYB+sBUdIxRMZBC2COkAW/epExUuRPfvsc6ddXv/6v0FOm/FSTEKBZUOnRVYEgIYsZ2a+mNmKna3ooykiowRSCNQxIjAAJedoMzSMnfuNIdycsH74LhoxSoCK53vyFAa63zPsZR1wsuzcX4NNwtsD4XXZzPRTStWzhnDVBHpFAuhCCBAwU716h5e6UqRwiHBImIKO0+SYRgg8SzGP8psO1KIGMHMGFCcIy6ps/5u1Tm5cKq/Ze1+z4VlykCkKFXSUA0k6CQ+rWBpK0ajBaMhMBJwJJ06EWj8DBjP/XytOxEwxikyEGiBQmWRMZ3gXGn2T+NhCO12BwOGaGtBAKcipIjKTuL9OZirNDaxTufQ+ktrxFGkAWGCQ2S5woAtJbwTpGeQX8cGekcuLZvXrBv09l8rmlIThFgZlz0hxJTkglC1Y92+jyGx/norUB0pTZV1W2qojKJK6YfO/8Ze69S4ZzrITE4dU696f0ZRAe3ZnYys2+a1dDEgkM6ppO4mlK7gaSvGgHFpBXepHRUQKE242x92okY/uFyLF26kqLP/KsFfXQ/4oqIqPHwk0XHaVAaBkcJEhCPKWSQMphQHfnxx8fA8nnkMhcnj0cLNBHlj7R7WJFh8yLPxaAGoyj5xepk01d69+s9rrEXi5Oe+lgy/gY/37gaXO19W1d8lOPP4h5zKR/XEMRT3Zpn+9HVSK5JB/32eDavHmqK2cDMsWdWgX0NxYAf9/1xBDtWDjh42LhvtnMxorGhuWUOX9ZcKwhr6cxC+6mRclc9uho9xWSvgVz3snnpxdPrC33hx637d3laPWF3qBUoa+iTO/YWKtoulHbsnbPYj9TJriZMi2yH99sCz7mB1z6EdOI/npdHmCuz7ij/HdQvkpIRhvcbY+ikK4+Sc2NpxhiOdx8XEjSbf/ohTz/RB/yNE5U487Et8eVUus2fNjlt/33Rb5+i076niuODi/6TFUq81z5Lq08TG7rYEriGpr/49hvzGwa7umIL7ah6fezQunAYSPSp8BPCtHTdkoVrvHz713AGDKhSf4zSdQPCcWrGOWY4sWcm0WHdTnmWVMSZrnPhJOk4Sx7GrOLE5pA2npm9Z4uB/li4IvZgs4zy7dNHzwTrWlHLy5ckimkgzL+KiCRRCMC4UQzhk3OWCRmoCyzfNJpWoHU5RY5UMTKB5QIThAjG+MKF4VHwvx6PeKehi7Li1VoD/VBvx3cxeuabLN1M9fidoOka9erG9LO1NF0BtLu+JVrt8Hdam9/v1oC1T3aY459LH5+lc7D5Remy9+tQMaVs7v/fxk/TaSQB7Bkm975+uluLDQWeZwyNsfVGtxSgXXLjViuhIc4I1MLXDZH7TQutAgicps7a5RjqUDDOpKZbWYBNyu0Obr2z6L2kDdRSONj6COHBwK8atuYhsoABrwZGkRgYaiCE75OK7v8fxaAjNoeLDlpT+Pt/ePVj+CapsEq6nlFR3U7yqZHZSQa1cxqaVTaPsiKpAcsotIRBhCpyFbC+I7miTLG1kdxNz28G0p6QHD3y6jbfrilPCd+yTswtb2c2Ywb3tNkZjV8alilBohLSYa0Qpw3S5s08OX4OQhVy4RFwoHAjifuNDnX9fP0+zYH/r/Gmc3df5S73jDPJYJ4dyeosBZ0aldQ4LygiERRQoChqFFllqvLhW5Zbwswyzn1ParaRRrCKtXAygQRjo0CAkxQ4ThfVfbNufIyv7MNTVC1gnwr1Jq7L3/jSiLbaRDY8t7kKbXarMthDm3AvKeAgvCCL4JfI/5wi9rn7qY4sHz7cjp8+HnCxEvvo4rih1Xh43L7a2BIGVWnK+kNqNBWHyks4JWieyvYXyB8DUCWGWW8jf3lSLPI7zyeu4eDC3s27LS71etxsO22arQyDBkmgtrcKEGKmpRAytDFobpzTmoZ/fdxq6z2Y28xvT9uLy4/OWjt+i3peEYLdtqXttXNyfA9/j7l/F1qX5dQQQHAljtTBEMqS41BzJA8kX9kufneV73719nu7rWjwHpEMSKP+yukbK0IBIvn2eL3zPaKMKtZ3ZeHvF6G8P3qdoYzb62F/C6o1rzhl1tABa1q5b+qbhlrF8yLOi6L0/ev9lL+DUqgm1+b5HOvp9BlSvzHrnWamTPcL4W+8kNc6HEihhj2D9PgdrP5XnHWANQHt9dF7qMIF3Mz2JpSUMmS1hOgty9VaJMOJYShwS6jIvJChdY1vquDHyl/v38vR0Tzi4jH4rDZ/EKRxduZp7TdN3Ub3eq3JpAXvX6d9SCXs/ZdPIw5rqEEeBZlYZZoXl+MCwNbf6A8nWIxnSxNIQIsm54EpbbrQ5kOxpG/6Be+txj4dWhMwQTAMN1ArM5S7ftvk/4N6mefqBeesxT7pYR6lhEBDMEAIecljJvG2Z/UN90rTU7E0TsDdOnUl6OVzH8OMxtjY6t82lRxp7Nwur8+kg0kpZQ4IAcckowipYfWxZXOkRzB5aVhZe1CzLxmUx0gY+6xQWNM2qd1As2ObzqqPegYcSuxJlxf3V/59y12O7vf0far95f7dFAAA=&quot;"/>
    <we:property name="creatorSessionId" value="&quot;50cb70bf-9476-41a3-82be-da0907d80185&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cbW/bOBL+K4YXe/3iFnwRRbLf2jQtijZtLwn2sFgEhxE5StQqkleS02aL/PcjJTlx/CI7je34ABdBY4vS8OHMM8OZEZGffZuUwxSuP8El9l/2X+f5t0sovvVof9DP2mufP384enX84b+fXh0dusv5sEryrOy//NmvoDjH6o+kHEHqJbiLf50N+pCmX+Dcf4shLXHQH2JR5hmkyT/Y3OyGqmKEN4M+/himeQFe5EkFFXqxV+52993NTV9wNyOYKrnCEzRVc/UYh3lRtd+DkFseBTYgFiyYUDEVuWfiJK2cGC8uuj78MSwctJ/jJcVKQsyoMYrYILTGEkbcM9X10I8eOBjneZEYSPs1wALLBs/P/kGeji7rT4f3rp/ko8LgMcb1UFYl1bWXNCqr/NLDuHFL/VLkThH1wCtj8lFW1Zcv8u8HBbo5bf8lvRncgqQhammU1YIpQZmNRBhtAuQbJ2kGoL/YiS5gHE1sCLWEQEit+7QRFc5F9+8RFM66vX/1/kQoOnFySiLJlUNnJVWMISXBVk39MTc1uztRxkrHxkgCBDUzMjQo1EZQ5llVOHeaQTke8D44KjuxytAq5zsqUsY633MsDTbCy5NRcYXXc2yPpddnO9F1J1YhgoByzZRTLEYyxJCEW9Wre3ipK8WaRozKONDUeZKKopDIJzH+QW67kWIcMBoYg1oIIhR31t+uOscDR/A17/Z7IW2gDcaac60MB2ThRuLTEpZ2YjQgAx5hwEJBlFMnQaBPgPHUz9e5E2EQCE4MhiBJpC0xZiM4l5r90+gywm67o0HDwFqUKLiMOOFqI/H+FM1FlpgEshm0fmiFOEoACWU0IlZoitRyJjaC9ASLq8Rg78ClZbOadRe9/VeKptyEEdXGZU+EBFoJybjesm7fJphaP94JFGINXFu3pUbaaK41TDr/K3sFmXHPbCAzOXJMveh9juMSu7M7FVu3zYNyMSBUzqkUbCaULuFpJ8YwEMpK4VI7LjHUwITbH7aiRn9xsRbP3JWyyf7rBH95PeCLirrw8JEEkqytDEKjpImZIFwEsTSUcxr66/OLh6fxzDdYmiIZzt1MiDfW9mGNg8W7Ih8N54Cq7ZNk52lb7d2p/7TBWqZOfuFryegr+njvbnC583ld/VmooNb3sJk1wWbcJyfuN9bm+Nn/mDgTNbL/gHTkxT57456w+ffsmQPlMCTl+8zVkg7VCaYNO46WS/GFqX/+xq3jZlx8Og18nWBcfW9Zo9y0brdAqrOmDnchYlyFN0sr8rT+NF6uK+1TvMK0Gf17hMW1m72+496sL2YXcuat4RaSwrD0JPFKdpcs1rA/+OxkC8qsUXxJsmwMwat3yTqm1bVgJffFupuKPK882vEax5TJRmk66JuLJLUFZvWqp2/5az67P1cXWDwbL+M0P3cONrGOFaW8P360iIOjBSLOWp+RMhBSB4RGgXDpglHAcHFcbXebt/Wg5sZqFZoQRMikEZIEYu6e08iqcY3bRWzQf1vkl7XQtqFVujsn+FKNhr0jhHLkuOVGmnBE/FL+43SLLQczm1Qt8T41RjycCqeXQyiScvrbhyTz8W/Q/4hx/Vg71RI+N19qsNMcbpsKvWaxvTzr3c+Rj5Pzi2pBHPNEa+LYrYdPIFgN2iLVPRTnTIbxNMXt9vfSXy1p9pvoem19Vq/FaBdchAXNIAbBKGCgt5jvPTQX35PgUcpsbA4EIhXQQAGnyhpqImG3aPOlfeEFnYINhaMHd6n3HFyLcRsuEhtqpCAFUdyoEJAZtkUuHv49SoaX2L53muxawLfZDuDe8o9Q5RpKqtspXtQyN1JBLV3GQyubVtkx16ESXFjGMKYcRRAFO0F0R5t0Ya9zMzG3G0x3Srr3wMfbeL2ueE/4ln1yemFLuxlTuNfdxmjtGgilYxIZqSwVQDgPKF/s7OP3c2EUREK6RFxqGkrm/qf7Ov+ufr7Pgt2t8+/j3Hydv9A7TrBIIN2X02sMOFMqbXJY1EYSKuNQcwQSWWK58eI6lVvhjyrKf9zTbi2NUx2DdjGAh1EIkSFEyS0mCquffXosg84xa4w6Q6K7ALdaqLOToa5ZwCoR7lVWl73jkNUd29hg4sYVFHob2uxCZXaFMOdeWCWX+IwRRp8T/3NKyMv6p/abyee7kfOnQ87mIm98tt6tF0SRsoKietOefewIAku15Hwhsw8WRNlzPiNolcj2GqvviNmzicCUFxaL19f1It8kxfjEJh3M7Kzr8lKv1/WGw67ZmhDIqGIAymrKmFHAFQnI0qD14JTGTPr5Xadh89nMw/zGdJ1t/fW8ZcMHbXclIdhuW+pOG3717dHvO9z9i8S6NL+JAFIQaSxIw1RAtFAgiNqTfG6/9MlZvvPd26fpvq7EcyQQsVD788xAtOEhU2L9PJ+qT5tDBg+qULuZTddXjP42cZ6ii9nkY38Bqx9cc06powPQonbdwsNoa8byrsjLsvf24O3xTsBpVBOB+bZDOvp9ClSvynuneQXpDmH8rfc+M86HUqxwh2D9PgNrN5XnHWAFQDv96ryCKMXDqZ7EwhKGTZcwGwtyzVZJKBFUKRox7jIvIjlfYVvacGPkT/fv+dHRjnBwEf2WGj5NMjy4cDX3iqbfRPV6p8qFBextp39NJezdlG0jjwKHiMYhBFabwEor6J5hK271e5KtRjICzPIIYyWEFBqsMGD2JHvchr/n3mrcE5GVUWAY5SEgt5IKtc3TNv8H3Htonr5n3mrMUy7WcW4CDBkNCEERCVzKvHWZ/V3zpmmh2dsmYG+UOZP0CrxK8Puv2NpAYduhXzT2dhbW5NNhDFpbw8KQCBVwQnW4/LVleQFDnH5pWVt4XrMsH1XlEAx+gQznNM3qMygWbft52avegYeSuBJlyf31n9i47bHd3PwPZIVOedNDAAA=&quot;"/>
    <we:property name="isFiltersActionButtonVisible" value="false"/>
    <we:property name="isFooterCollapsed" value="true"/>
    <we:property name="isVisualContainerHeaderHidden" value="false"/>
    <we:property name="pageDisplayName" value="&quot;CR - Tech FCFR&quot;"/>
    <we:property name="pageName" value="&quot;ReportSection463d3b4d40dadac6828b&quot;"/>
    <we:property name="pptInsertionSessionID" value="&quot;56C816D6-E88D-4DA6-BBE6-ACAC3FB267A9&quot;"/>
    <we:property name="reportEmbeddedTime" value="&quot;2025-09-04T07:05:13.851Z&quot;"/>
    <we:property name="reportName" value="&quot;ID774 QBR&quot;"/>
    <we:property name="reportState" value="&quot;CONNECTED&quot;"/>
    <we:property name="reportUrl" value="&quot;/groups/me/apps/bad4953e-2346-4e88-8442-4bc05ea53fa9/reports/c1ab75ab-b52c-4884-b4ab-75b95d21433a/ReportSection463d3b4d40dadac6828b?bookmarkGuid=53758438-7504-4446-85a3-d44d7a66fe23&amp;bookmarkUsage=1&amp;ctid=783dfb14-ea4b-4aef-8e5a-a9767765fce4&amp;fromEntryPoint=export&amp;pbi_source=storytelling_addin&quot;"/>
  </we:properties>
  <we:bindings/>
  <we:snapshot xmlns:r="http://schemas.openxmlformats.org/officeDocument/2006/relationships"/>
</we:webextension>
</file>

<file path=ppt/webextensions/webextension6.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dbXObOhb+Kww7s2lnnFYSIKDf0qQvmZu02Thzuzt38kFIh4SWgC/gtNlM//seAU78iu0kYM+O7/i2RhLiOa865yC596aK8kEs7r6IGzDfme/T9MeNyH4Y1OyZSdXmUyqJ63uhxQnxwfNEaGNvOiiiNMnNd/dmIbIrKP6M8qGI9UTY+JcZ0MANBA2IEILLgNjcJeZlzxRxfCau9JhQxDn0zAFkeZqIOPovVFNgV5EN4XfPhF+DOM2EflC/EAXoh93icLxGYPSNhTiELKJb6IMsqtZzGKRZUV8LBBBIxA/UlQ5T+JF4TxjFBU6jpwvuPvwaZAj4fkRv6LkiZFRKjyibK6kII3hPcTfQvYcI4yrNIiliswSYQV7huTcP03h4U377MNHeT4eZhHMIy66kiIo7PdMwL9IbDeM3knqWpciIsuNAynSYFGXzdfrzMAN8pjLf0d+9B5CUg+9KT/kO8xzKVODwoA2QRzjTDEDd2IjOZhbIUBKqCBGcKvzWCgvnovvXUGQoXeOfxn9AZI04LUoC1/IQnXKpxxhQYncq6pNUltrdiDL0/FBKlwgCPpMul+B4raBMkyJDc5pBOerQNjjMG7G6XHloO17gScUthVpqt6KX/WF2C3dzZA+55mf9oLtGrI5j29TymYeMhcDlwAnvlK9481JTCn0aMOqGtk/Rkrwg4MTdiPAPU9WMFEKbUVtK8B2HOJ6F0u+WnaOOU/E9bbZ7x1W2LyH0Lcv3pCWA8Vb80xItbcQohWtbAdiMO8RDdhIQdAMYL/TzGlcisG3HIhK4cEngKyJlKziXiv3L8CaAZrmDBMmEUuCCY7mBRSyvFX9/AfI6iWQkkhm0umsFP0oEEMowelKOT4EqizmtIO1DdhtJMA4xLJvlLDZq+a/kTS3JA+pLjJ4IsX3PcZnld8zbjxHESvc3AhWhLyxf4ZIa+NK3fF+MG/+BuhWJxHtaiExOUVOvja9hmENzdOeFCpd54aEP4B4alSfacaVL9LQRI7cdT7kOhnaWC9wXzMH1oRM26sbFXLzElryK/ssAf3k+oJOKMvHQnkRESZ0ZUJt7ypM+Y4EKUQrE9bhun588bMYyjyCXWTSYu5gQLazuYY2cxacsHQ7mgCrlEyVXcZ3tPbL/osKaxzh/pjPM4Dtof48DMHa+KrM/JQpR8ntQPTWCql8HJ/g3lOK4N08iFFE1958iHupp947wDpX+TPYQFGKI8uMEc0lE1Ye40o7T5bPoxFTf/xvp+D1KPpED38c0rhyblyjb5m0HSnVZ5eHoIkZZeEValsZVol+Ti6l9DLcQV71/DyG7w6eXIyae+maWkEstDSQkFoNcK4lmMjYpKGH/oaOTDphZojiLkmQEQbN3CR3T7FpAyeS0OChL00KjHdE4UplkGMc9U15HscogKameHvLXfO3+WlxDtjci4yK9QgMbo2PFWY7Pnz3F4emCKS5rm2GAyxsGC7Zle8x2bU9Rstiv1qvNx7LTt6TyPS65cDhDB+4S25m75lRzlbhG5SLWMz9m6U05aV3tynHkmL4Uw4FxCiIfom5hT+WOiCblG/IWah1MVFTUivelEuKHKXd6MxBZlE9f/REl2v/1zBMIy9vqRy3R5+qiBDutw3VRwaiINdLEmIyRz6Or62KBH9OKVvmxBwsfQ7AatEWsWxfnTISxmeS2+7X0qSnNbhF9WVlflrQ43AoEcEp8ToQkUjhCdBjvrRuL75TgWcysZO4LwUMnIMR1Gfd837ECr0OZL60LL6gUtOSO1q5S73TwRYRb6SJmmD6xfELsUFncD5Vn+x3q4oe/h9HgBur3TuNVC/FjtgK4k/wzWPkCKdXDI96Uc7aSQS0lY93Mpma2x3xLqNBlRAUh0a8wJdsKRUe1iRfWOtvxuc1gmkPSnQU+X8Yva4oTk3dsk9OELa1mTOF+6TJGLVdwbM+1ucMYx9ydhDyQDVH16P0cD+zAcZkIXZ9yl+GfdJfnP+bPk1qwvXn+JM728/yF1tGHLBLxLp1+QYczxdIqhuWE2Sqg1LOpcCywHeWWtb1G5hbwqwjSXxPcLWeTQUB9m1kWF0RYHlUOgQ4DhdX3Pj1Xg64gqYQ6o0SPDm41V6fGXV1FwCoe7kD7rPsHl9Xs21hvbOAKDH1wbWohM5tcGJoXFNEN7DHC6D7RnwtC3pWf0m7G729Gbm0OOZuLvLLZcrVe4EXyQmTFUb33scEJLOUS2kKi1p6Isn1rZqJVPNt7KH4CJHtjjinNFGTv70oij6JstGOT9mZW1peyUs3Xl3WHTU+rXKCNWY3gAVHScR0IhLLU8jR+7ZBGjtv5Y6Wh/WhmPbuRTXtbnx63tLzRdlsCgm7LUo/c0NTX+8IfcZvXkcIwv/IAiluW6zPKfSkEkYq6Ad0p+dx66ca1fOurt5upvq6k53MPMXQXgS4Mvh86jFe6GGe8Ncoc/vWmq1ZL8qyNbEjaLjSN+yk3gOnrABL0ABcY8W0DnMM4zbcJDjYGQv7YBizHicQVK4a5+ecG0ZyDyLdj++E55PIa1DDeCg49osFvOO3SjSUL98weXF1lcCVGsc1zsqVliAe47sJnvLXq/DhM6iyNbDvymsNrY+9IG/onB8cYn2LsMedsylbx8kQEafbggDvn4goxT6e7Itbfl7ORVeppde1CBDF8mCq9tlWpWT1SK4FfY+IUj5KnfFQPLzHpzONUDMrZH95iLYyJ9R25xCcdl0XOqVrn/8Hly+a1z8w+mvLdPddhDjNe9a9FNtC3/Xv/lBLHeb1mHfflSZpJXBrJ4A4hhDFnVMRtH/g6WU4j9H/0D7lr266/RdhncqJGCvqftwT6dOq06qsAsk8pfi4of8essVcBm5bEVOq1xjsZtk+8C0re2XyLyBlP3RoVaksAT+V3jZAfx24d+LF0sJGEg28HxxfHXz4ZZwfnF/0tIWMqg2wk4HHs1oGfSjgbyfiSFkY5/hbUlhAykys1EvAtKq6jxMCbuoO/XpLSbAdl2bs76KvkM42A36eBUUUbhud6xivGmP96SzRnLBNqpMHY3zfw/7GX8D3zBgpRv9Iw+8ObV5On/SZqI68xYZo7ZLwIMX/QQ3b92rzU76+qNwmPhJ8+oLgfSxhfdOdOU/jeWkDdqoW1GE23Huy2GZK2GR+2ZLetLiQt+MrWYtYWY8vWI78WY7IuIiZ0y1LojnK9OC7gJh8/ih3VL6R3NaVWAqddTWlbIqldTWlXU9rVlHY1pY2D39WUNg9+V1Pa1ZR2NaV1ako981b31S+qCY5ZFKqaPZNi9ygExEtm6g3ZWop4YeHFQ4yF17aG/Bm/OPiF0rf40SGAYVdrv3F2in0c+9hbT/dQY7SOGge6y8WuGi1eeXj1qO/Y4Jv6h8DnCETD1GTov+nk6oItJeQJB6xbrUkPiC0a/biDMEcnJ6gTusSRSgGlHCxglAWac6tuKn/m2cZKBRadbhxXEWPVnwraCDjkLczbHPO0zSB6HickQhGqgCjbowws4jX8SsrEL3ZZFJjjB8qhlrLAptLx5//Y5pNO8k5xZZWDAZ0d2+2XrK5E0oe43r5i9H9GxQoekZ6YD4XpdlVnKcz2j+1OuF80rkJEs274KMoHAjEtOIC5MVwHWRahn982WEeAil2gxLcNmA4Iyt+AE+XZl5fzUsoPLeIGpa/ivrQoLqadLR+fqhO8C82sPlxlDBOFS2oGtxH8fAr1UmSq7nrinr1uCKuO9Oh/QoPQMCCS2aCIbSu+/Dh4fi0GMC3eUsLzDiGlwwL9goQzkcCcw0igf9tDgaq/LztC39NQIlSwJePLf7pk5KHxv/8BPGNdIEhlAAA=&quot;"/>
    <we:property name="creatorSessionId" value="&quot;38a3241f-d9f4-48fc-b5f0-db7f1039db04&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cWW/bSBL+K4IeNruAJtsH2WTnzbGd2SB2krWMGQwGxqKPosyEJjUk5cRj+L9vNUnZsg5KtnU9GDASqZus/ursquq2b7s2LoaJuvmsrqD7rvs+y75fqfx7h3Z73bQZ+/Ll0+nB2af/fT44PcbhbFjGWVp03912S5UPoPwtLkYqcRRw8M+LXlclyVc1cN8ilRTQ6w4hL7JUJfHfUD+MU2U+grteF34OkyxXjmS/VCU4stf4OH7HtelbjisqU8bX0AdT1qNnMMzysvmuFNXaUEOABsZnFn8MvhPFSYlkHDl9c/xzmCO02zFLURioiFFjQmI9YY0ljOA75c3QzR4ijEGWx0Yl3QpgDkWN57Z7mCWjq+rT8aPxfjbKDZxBVE2lZVzeOEqjosyuHIw7ZPVrnqEgqokDY7JRWlbDl9mPwxxwTdt9R+969yCpABmY0EqfhT5lVvtCbwLkEVKaAegGW9F5jIOJDKGWECWoxU8bEeFcdP8dqRy12/lH5w9QeStOTokOeIjobEBDxoASb6uqPslMZd2tKKNQRsYERBGQzATCgB9uBGWWljm60wzK8YTzwVHRijUQNkTfCXVorOAWrdTbiF32R/k13MzRPRROns1CN61Yfd/zKJcsRMGCDgQIIrYqV3x5qStFkmpGg8iTFD0p1FqQYCfKP8xsO1KIPEY9Y0D6PvFDjtrfrjjHE6fqW9bu935gPWkgkpzL0HAFTGwkPi2x0laMRgUe1+Ax4ZMQxUlA0R1gPHfrte5E4Hk+JwaECoiWlhizEZxL1f55dKWhXe9gwDBlLQTg80BzwsONxPtzMJdpbGKVzqB1UyvEUaKAUEY1sb6kQC1n/kaQ9iG/jg10DjEtm5UsDjr9rxRNuRGaSoPZEyGeDP2Acbll2X6IIbFuvhWoiqTi0uKWqqWRXEo16fwH9lqlBt/ZQGZyipZ62fkSRQW0Z3dhZHGbVyHGABGiU4VqM6F0iZ22YhSeH9rAx9SOByCkYj7uD1sRoxtcLMULHCnq7L9K8JfXA66oqAoPF0lUnDaVAfVEaEMjGdM2Qi2QIBRufH7xsBvPPILC5PFw7mZCnLK2D2scLH7Ns9FwDqhKP3E6SJpq70H85zXWIkH6uasl9Tdw8R4fwNx5UFV/VpWqkvewXjWGet4lJ/g/VOq47Z7EqKKa9m8qGTmyb47wDZv9SN8gKMQQFx9TrCURVR+S2jpOl1Nxhal7/w75uBsXnyiBbxMWVz1bVCg3LdstGNVFXYdjiBhX4TVreZZUn8bsYmmfwDUk9exfI8hvcPXqiUervp1l5MJpAxlJ1LBwRuKEjEMWKtifXHayBWFWKL7GaTqG4MS7hI9pcS3g5DFZfCjPstKhHfM4Npl0lCS9rrmME5tDWnE9/cif8637S3kJ+ZsxG+fZAB1sgo8VqXw8ezGJw9MFJC4an2GA2xsmCx73QuYFXmgpWRxXm93mQzUpubEyFEYoXzAM4AHx/Ll7Tk2rwjVuF7Fe90OeXVVEm4ZWgU9O2Es5GnZOQRUjtC2cqcMRcaz8jrKFxgZTG5eN4X2ulXg8FU6vhiqPi+lvn+LUxb9e9wSi6rVmqSX2XH+pwE7bcNNU6NTMdrK08zhHPosHl+WCOOYMrY5j9x4+gWA1aItE91ScMxnGborb7e+lzy1pXjfR9er6ouLFF1wrEJRIQZQhRvlKbTHfe2ou/moELxJmrXOplIh8TUgQMBFK6XMdblHnS/vCCzoFGwpHT+5Sv9rgWpRb2yJWmJJwSYgXWS5kZENPbtEWj/8axcMraM6dJrsW6vtsB/BV8y8Q5RpKqvsl3lY0N1JBLWXjqZVNI+yQSa5sFDBidUTcEaZhe2HoaDbJwl7nZmJuO5j2lPTVA1+u4/W64iPiW/bJacaWdjOmcK+7jdHoFXwvDDzhMyawdieR0KYlqx6fzwntaT9gKgokFQHDf+lrnf9QPz+2gv2t8x/j3Hydv9A7+pDHKnktp9cYcKZEWuewgjDPakpDjyqfg+fboOrttQq3hJ+lzn4+km5FzWhNpcc4F4ooHlLrE9hiorD63aeXWtAA0lqpM0b0EOBWC3V2MtTVDKwS4Q5czLq9D1ntsY31Jh5cQaD3oc0uFGZbCEP3gjK+gjeMMPoLcT/nhLyrfiq/mXy/HTnfHXI2F3nts9VuvSCKFKXKy6Pm7mNLEFgqJfSF1D6ZEGW/8BlCq0S291D+AEjfTASmLLeQv7+pmDyK8/GNTdqb2VnX5aVOrusNh22r1SHQw6pGCU2s8QMftLLcLi/jn5zSmEk/f+g0bD6beZrfmLa7rc/PWzZ80XZfEoLttqUepOG4b65+P+DuXsYW0/w6AljBeSAZFdIoRYylgaavRj63X7pzK9/77u1uuq8r2bmmOtCKaqKUEkYTTwQtZ9Xbq2fuJzr/dM24zr87VQ3/r113rZbUWTu5kLRfaFrvU+4A05chpBgBzjHj2wc4h0lW7BMcHNTKfN8HLB9TgztWAnPrzx2iOQNV7Mf1wzMozCXYUbIXEnpAg5+Q7NKLJQvvzB4MBjkM1Di3eUm1tAzxEPdd+A++Wk9+GKVNlUb2HXkj4Sdj35I19E8OPmJ+irnHnN9N2StZniid5fcBeOtSXCHn2eqtiKffy9nJLvW8vnapdALHU63XTXVqVs/U6oKA+lFAfIPZOKUCODDK9FOKzBeeddRgF512TDLTWfXq4E7AYSkM85zlecbh6PgRUZZQC8R6IWXASdhya+rRDV5OgflSW59yy8Gjxpfzf/nmWSd7U1JZpVGwtWO8fiXqWiV9SJrjnU7/R1w2UaStU0BPugu6BOs2naUwN3+M9yhQoHOVKp4NGEdYuCvEtOBAZme4DvI8vlbJvsE6AjTsEjW+b8DcJlrdCVdVL2x9UcrKiJNAV7FKSMMpIct7N+uK0L/WJ3oL3axptnZGKe60nRyuY/jxHO6Nym0z9cw9fDuM1Tu6+5MahEaaGOaBJZ5nxfLj4eJSDWFavZWG5zUls1GJccHAV5XCnOZkddfHgm0+LztS7zkoMRrYkuerP2Vy38u8u/s/g/43EztFAAA=&quot;"/>
    <we:property name="isFiltersActionButtonVisible" value="false"/>
    <we:property name="isFooterCollapsed" value="true"/>
    <we:property name="isVisualContainerHeaderHidden" value="false"/>
    <we:property name="pageDisplayName" value="&quot;CR - Call Type Review&quot;"/>
    <we:property name="pageName" value="&quot;ReportSectionaa1bbc1c0e17c52d52dc&quot;"/>
    <we:property name="pptInsertionSessionID" value="&quot;56C816D6-E88D-4DA6-BBE6-ACAC3FB267A9&quot;"/>
    <we:property name="reportEmbeddedTime" value="&quot;2025-09-04T07:07:35.427Z&quot;"/>
    <we:property name="reportName" value="&quot;ID774 QBR&quot;"/>
    <we:property name="reportState" value="&quot;CONNECTED&quot;"/>
    <we:property name="reportUrl" value="&quot;/groups/me/apps/bad4953e-2346-4e88-8442-4bc05ea53fa9/reports/c1ab75ab-b52c-4884-b4ab-75b95d21433a/ReportSectionaa1bbc1c0e17c52d52dc?bookmarkGuid=70ade3f5-8452-47fd-9858-67875ce1bb78&amp;bookmarkUsage=1&amp;ctid=783dfb14-ea4b-4aef-8e5a-a9767765fce4&amp;fromEntryPoint=export&quot;"/>
  </we:properties>
  <we:bindings/>
  <we:snapshot xmlns:r="http://schemas.openxmlformats.org/officeDocument/2006/relationships"/>
</we:webextension>
</file>

<file path=ppt/webextensions/webextension7.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aW2/bNhT+K4Ye1hd34EWUyLylSTsMadIuyToMRTDwcpSolSVDkp14Qf77DiXlbstuGjsb1kBILJKH/PidC89hfBm4tBpnenagRxBsBW+K4utIl18HNBgGedf24cPe/vbh3l8H2/tvsbkY12mRV8HWZVDr8hTqT2k10ZmfARs/nwwDnWUf9al/S3RWwTAYQ1kVuc7Sv6EdjF11OYGrYQAX46wotZ/yqNY1+GmnOBzfcW36M8cVta3TKRyBrdvWQxgXZd29K20SySARJnTOhCIOnUSZJM1qnMZPZ2ZvL8YlQru83lIiY50waq0kLoycdYQRlKlnY9+7gzBOizK1OgsagCVULZ7LYKfIJqPm09t77UfFpLRwCEnTlddpPfMzTaq6GHkYV7jVj2WBRDQd29YWk7xums+K850ScE0XbNGr4Q1IGoGKrXRKMCkoc0ZEZh0gd3GmRwB9Yy+6kHGwiSXUEaIj6vDTWiici+63iS5Ru4OfBn+CLntxckpMzCWiczGVjAEl4UZV/b6wjXX3okykSqyNiSagmI0jC0KuBWWR1yW60yOU1x3eBydVL9Y4chJ9RxppXcQdWmm4Frs8mpRTmM3RPVSez26hWS9WIcKQcsUkEgsmjiAi0UZ5ReGlrpQoahiNk1BR9CRpTETiF1H+TuH6kUISMhpaC0oIIiRH7W+WzuuOff2l6Pd7EbtQWUgU50paroFFa4lPS6y0F6PVccgNhCwSRCKdBDR9AYzHfr3ekwjCUHBiIdIxMcoRa9eCc6naDyYjA/16BwuWaecgBsFjwwmXa4n3x2DP8tSmOn+E1netEEeJBkIZNcQJRYE6zsRakB5BOU0tDHYwLXvMLDZ6/a8UTbmNDFUWsydCQiVFzLjaMLfvUsic7+8FqhOluXJ4pBplFVdK33X+bTfVuUWZNWQm+2ipZ4MPSVJBf3YnE4fHvJYYAyKJTiX1ekLpEjvtxRiFQrpYYGrHY4iUZgLPh43Q6BsXs3iCLVWb/TcJ/vJ6wBcVTeHhI4lO864yUIoITpUhNjaYbkdSG+LbqzQ/zbpS5Vb2uN13DRe1KS58JWS+gI9WW5dXHqQzThkZC3wMIQTZ4005M78UecE8nrQM9m2yyjBklPf2GGB2e9ps6BSQQC+E2xi3a6VQ3W71/qdP19UcGwbvymLUiHX1pjeeBxsYBi0EBDkM/jiDEhoBVJxL646A7dz5P+8hqVueRmNdptU1a9dve6kfh8veDlyB0PalAbeIzMP09KyZ8H1at0zgNnU2aaRwUJ2O4BUjjL4m/jkmZKt5XqH0Pfl+5PzlkLO5yPHnpPk19IP1HAOoaqzMdrs6HhpbfxpL6Au5++aJKHvNH0008mlt/yyv3kB9DpB32zzxYkXpoHwzaza5m5bXtw90+EAFz+elntf2rgP7vtwJcA3MqvOD51rNx4Du9qfx7oal4CzF3ClviYsiDGnOJJj+xS6iRGMVtTSg3TkWVosB9m4MuC2jV4kDB0X9mIl+nyJP9Snbd4fT51b5JMtuvWfDF0rfG+oXuPkqLrWLEq44v+dTz2vdK7Cx3Mgt4ZpFWCDaiIcxj6Wi4oeRz729enErX3iX9v808zt0LLdzagUQIzQjxmA0j5Wy5Fvs/L5C90FXkxJW3cIvbcY46MQWOexgkuOZOyhhmsL5U5Rsdem6rnvp+eqn+WY21pqJs0aCpoaGTJHQKitsvFglXVH2rulkkQbhOAtBx44JYkOhF5WPa49Qvz4w5W8w8uWR5+YmBde/caHP831xu/E774knJ5uIQ323PP+C/zCQOziey5P3YDbobpSqhVbvB1XdtVM1G5ki68X2fBz9XoG7gfcQVdf+lLgyTqdFfaxNBivGFfZ9VcIqul5YLRwW52s7ZobdpE9ZYEXlnDTHlYplKDEyusgRTTSzivQcVz9i438xNv6ISeuJSXOjwob8liQc05pQOW2pJhFzRCy/Uq3O9BgeXqg2081L1otJXY21hY86hzlJO+pKY7blliTu/vsnbWaMUFLPYv/45qssNzn+1dU/Zj33fTsjAAA=&quot;"/>
    <we:property name="creatorSessionId" value="&quot;7e83644e-9c42-44e2-a5ab-4533cb7dd7c1&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aW2/bNhT+K4Ye1hd34EWUyLylSTsMadIuyToMRTDwcpSolSVDkp14Qf77DiXlbstuGjsb1kBILJKH/PidC89hfBm4tBpnenagRxBsBW+K4utIl18HNBgGedf24cPe/vbh3l8H2/tvsbkY12mRV8HWZVDr8hTqT2k10ZmfARs/nwwDnWUf9al/S3RWwTAYQ1kVuc7Sv6EdjF11OYGrYQAX46wotZ/yqNY1+GmnOBzfcW36M8cVta3TKRyBrdvWQxgXZd29K20SySARJnTOhCIOnUSZJM1qnMZPZ2ZvL8YlQru83lIiY50waq0kLoycdYQRlKlnY9+7gzBOizK1OgsagCVULZ7LYKfIJqPm09t77UfFpLRwCEnTlddpPfMzTaq6GHkYV7jVj2WBRDQd29YWk7xums+K850ScE0XbNGr4Q1IGoGKrXRKMCkoc0ZEZh0gd3GmRwB9Yy+6kHGwiSXUEaIj6vDTWiici+63iS5Ru4OfBn+CLntxckpMzCWiczGVjAEl4UZV/b6wjXX3okykSqyNiSagmI0jC0KuBWWR1yW60yOU1x3eBydVL9Y4chJ9RxppXcQdWmm4Frs8mpRTmM3RPVSez26hWS9WIcKQcsUkEgsmjiAi0UZ5ReGlrpQoahiNk1BR9CRpTETiF1H+TuH6kUISMhpaC0oIIiRH7W+WzuuOff2l6Pd7EbtQWUgU50paroFFa4lPS6y0F6PVccgNhCwSRCKdBDR9AYzHfr3ekwjCUHBiIdIxMcoRa9eCc6naDyYjA/16BwuWaecgBsFjwwmXa4n3x2DP8tSmOn+E1netEEeJBkIZNcQJRYE6zsRakB5BOU0tDHYwLXvMLDZ6/a8UTbmNDFUWsydCQiVFzLjaMLfvUsic7+8FqhOluXJ4pBplFVdK33X+bTfVuUWZNWQm+2ipZ4MPSVJBf3YnE4fHvJYYAyKJTiX1ekLpEjvtxRiFQrpYYGrHY4iUZgLPh43Q6BsXs3iCLVWb/TcJ/vJ6wBcVTeHhI4lO864yUIoITpUhNjaYbkdSG+LbqzQ/zbpS5Vb2uN13DRe1KS58JWS+gI9WW5dXHqQzThkZC3wMIQTZ4005M78UecE8nrQM9m2yyjBklPf2GGB2e9ps6BSQQC+E2xi3a6VQ3W71/qdP19UcGwbvymLUiHX1pjeeBxsYBi0EBDkM/jiDEhoBVJxL646A7dz5P+8hqVueRmNdptU1a9dve6kfh8veDlyB0PalAbeIzMP09KyZ8H1at0zgNnU2aaRwUJ2O4BUjjL4m/jkmZKt5XqH0Pfl+5PzlkLO5yPHnpPk19IP1HAOoaqzMdrs6HhpbfxpL6Au5++aJKHvNH0008mlt/yyv3kB9DpB32zzxYkXpoHwzaza5m5bXtw90+EAFz+elntf2rgP7vtwJcA3MqvOD51rNx4Du9qfx7oal4CzF3ClviYsiDGnOJJj+xS6iRGMVtTSg3TkWVosB9m4MuC2jV4kDB0X9mIl+nyJP9Snbd4fT51b5JMtuvWfDF0rfG+oXuPkqLrWLEq44v+dTz2vdK7Cx3Mgt4ZpFWCDaiIcxj6Wi4oeRz729enErX3iX9v808zt0LLdzagUQIzQjxmA0j5Wy5Fvs/L5C90FXkxJW3cIvbcY46MQWOexgkuOZOyhhmsL5U5Rsdem6rnvp+eqn+WY21pqJs0aCpoaGTJHQKitsvFglXVH2rulkkQbhOAtBx44JYkOhF5WPa49Qvz4w5W8w8uWR5+YmBde/caHP831xu/E774knJ5uIQ323PP+C/zCQOziey5P3YDbobpSqhVbvB1XdtVM1G5ki68X2fBz9XoG7gfcQVdf+lLgyTqdFfaxNBivGFfZ9VcIqul5YLRwW52s7ZobdpE9ZYEXlnDTHlYplKDEyusgRTTSzivQcVz9i438xNv6ISeuJSXOjwob8liQc05pQOW2pJhFzRCy/Uq3O9BgeXqg2081L1otJXY21hY86hzlJO+pKY7blliTu/vsnbWaMUFLPYv/45qssNzn+1dU/Zj33fTsjAAA=&quot;"/>
    <we:property name="isFiltersActionButtonVisible" value="false"/>
    <we:property name="isFooterCollapsed" value="true"/>
    <we:property name="isVisualContainerHeaderHidden" value="false"/>
    <we:property name="pageDisplayName" value="&quot;CR - Key Services&quot;"/>
    <we:property name="pageName" value="&quot;ReportSection9abf82ef5b4ddb4574d8&quot;"/>
    <we:property name="pptInsertionSessionID" value="&quot;56C816D6-E88D-4DA6-BBE6-ACAC3FB267A9&quot;"/>
    <we:property name="reportEmbeddedTime" value="&quot;2025-09-04T07:57:40.789Z&quot;"/>
    <we:property name="reportName" value="&quot;ID774 QBR&quot;"/>
    <we:property name="reportState" value="&quot;CONNECTED&quot;"/>
    <we:property name="reportUrl" value="&quot;/groups/me/apps/bad4953e-2346-4e88-8442-4bc05ea53fa9/reports/c1ab75ab-b52c-4884-b4ab-75b95d21433a/ReportSection9abf82ef5b4ddb4574d8?bookmarkGuid=a8baaa88-3990-416c-a06c-26cb61bb4de6&amp;bookmarkUsage=1&amp;ctid=783dfb14-ea4b-4aef-8e5a-a9767765fce4&amp;fromEntryPoint=export&quot;"/>
  </we:properties>
  <we:bindings/>
  <we:snapshot xmlns:r="http://schemas.openxmlformats.org/officeDocument/2006/relationships"/>
</we:webextension>
</file>

<file path=ppt/webextensions/webextension8.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bbU/jOhb+K1VX2vnSWfkljm2+McCsrmZgWBjd1dUVWvnlBDITkm6a8nIR/32PkwCFtmnhtoWrBSGgdmI/Pi+Pzzk2N32fjoaZuT4w59Df6n8qip/npvzZo/1BP2/bvn37sr999OU/B9v7e9hcDKu0yEf9rZt+ZcpTqH5NR2OThRGw8feTQd9k2aE5DZ8Sk41g0B9COSpyk6V/QPMwdlXlGG4HfbgaZkVpwpDHlakgDHuBj+NnnJv+g+OMxlXpBRyDq5rWIxgWZdV+poxHWsWSMeO81CRSSuA7SZpVOEwYzl7vXQ1LhHZzt6RESZMw6pwiPoq984QRfKe6HobeHYRxWpSpM1m/BljCqMFz098psvF5/dfeo/bjYlw6OIKk7sqrtLoOI41HVXEeYNziUg/LAgVRd2w7V4zzqm4+Ky53SsA5fX+L3g7uQdIYtHTKa8GUoMxbEdt1gNzFkaYAhsZOdBHj4BJHqCfExNTjX2sR4Ux0/xqbErXb+3vvNzBlJ05OiZVcITovqWIMKIk2quqvhautuxNlonTinCSGgGZOxg6EWgvKIq9KdKcplHcdwQfHo06sMvYKfUdZ5XzMPVpptBa7PB6XF3A9Q/cwCvJsJ7ruxCpEFFGumULBgpUxxCTeqFzx5YWulGhqGZVJpCl6krI2JvJVlL9T+G6kkESMRs6BFoIIxVH7mxXnXce++VF0+72QPtIOEs25Vo4bYPFa+GmBlXZidEZG3ELEYkEUipOAoa+A8XuYr3MngigSnDiIjSRWe+LcWnAuVPvB+NxCt97BgWPGe5AguLSccLUWvv8O7ixPXWryKbShawkeJQYIZdQSLzQF6jkTa0F6DOVF6qC3g2HZtGSxMeh/KTblLrZUO4yeCMGYS0jG9YZl+zmFzIf+TqAm0YZrj1uq1U5zrc2k82/7C5M7fGcNkck+WupZ71uSjKA7ulOJx23eKOSAWKFTKbMeKl1gp50Y40goLwWGdlxCrA0TuD9sRIyhcb4UT7Bl1ET/dYC/OB8ISUWdeAQmMWneZgaK8kSrJJbGJVZSSrmXob0zecAwPLJo+yaRmuI8+JPOlEozShjk17uEhg36n8vivB6uTblG+OSEr1bjYW8fzGiMgsOempu3yC1mVf8+gxLqN3ERPq1aqR4U1bSod4rzoSnT0dNPX9IcJUgG/a+Q1K+1Uy1QVvOhBvuUP9qwt9cstlfkvb3/jtPhObTZzVF6elbP9DXFfjTnIA6TjcNo+TjL8KH66+T2qRktB22e6J6Lc8oHVu6Jj+ebwIYEnWL+PHtvI421p/lp1ubOD8bcGEd/lCG9lyEztz8g7J74AC71tBadN5WpjWbYTJhC0x9CPfwNtXHP1M6HXXzDF5f5h6CjQT8d/ZJjZo6ojiFrfG1/8Sghze+3Gr69S+Vx8T8m/Ld+dtSa9jpEelIvgFBpI0yuiFTOGWe9adB3CreCq8oWV4+kW4+GQ5AojiMaigdOeMG0ms8dr5i1/1kLOoW8UeqUET0Q3HJU5yeprlnAMgy3HTjr5p6yurmNDSYeXEKg99Tm5wqzi8LQvaBKz+EDI4x+JOH7OyFb9XftN5PvdyPnr4eczUTe+Oxt0MwcFhlVpqx226pdBwkslBL6Qu6fPRBlH/nUQMsw2yeoLgHyDxPEVJQeyk/X9SJ30/Ku1kgHUzvrqrw0yHW1dNg1W0OBIYnzMtJEEy64MOH3QtJ6dkjjJv38oTC2/mjmeX7juqqyL49b1lwifisBwVo29CWkEVbfHlo84O6fpZjy5w0DYNafJMLxUKImjsmIOPpu5DPr0a9u5XOr4/+fZj4hjsV2HmkGQktgEqSnhgjLyWtHoL/h18f9/RnqHMxytT+X8dVlzbkp38Hh8RuB0duFunxZlNMVwVdCdGhwjAt4O3iQXYsK3o6AKNvvHRVZhgT0Em7C92DnDKPjx4njRuPMB1+cG2rel31XFGw+TNnEm8JJJTxQiyEnV0RzF9n5FNUW2D7XndZZBUpK52gsuLU6lnxegfQllbb2TGSZ/fqXJ0J5BuXPr5yhkeH+kYbkDWe+30p+n70n1Y+GDenkZAXb8ZwDoQlImyiIzUERDOt4bM/TKszdRQdrhxJOR3p/2xCG51bqNyuJUDd3s7KRDYJA+zwy+c+Z55UbBbKdjy6h/A5XL0rPKmMz2JtRUjQ+SrwWRMeYsSgOGN89Kzt/j6beo6mF0dRC83Sm9G3XcrELexq7rMPymjTMxY5owb0iQCVnlkkiNpjyLMzb5hz7r4ec/rpJ9Zs8TFpeuU1sa0jMwsUiorRk3mvKtN6kLb7oNte7BaxApO1xooyARszqSAjgXhDjFu/Wr3+V890CViLUxgYikmjvGJfeGuWc9pa7JfNbQoWSHJzmlAurDdVu4hrt+zWSx6p4u9dIHuNcf9b80kuS736/EqG2e3+MhB9yNeqJYLHUhHdcHNvcVaL7jt47+6/wOtEMsbbn6TYCi/m6EI5w4IoQHr8FOwiSzN6Vv1JZtp6vubI0djQmkhAQJtabjPr+Aodu70cnKzk6iZ1i0sQxp044bonxcnGpY1Va/mdz52+umtvrGL1xjirplXCRwuVGak1Tyt7MwhrCsTHu+C4x0njwkdbas/o0q5tRz8wQntZ6aw3PothiXI2GxsGhyWEG1aJSDSLzSxLlIEBJbbaIWOt/071n1tvb/wExO2rRFzwAAA==&quot;"/>
    <we:property name="creatorSessionId" value="&quot;c9a204c6-2167-43e7-a7bb-c0bb1753b136&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bbU/jOhb+K1VX2vnSWfkljm2+McCsrmZgWBjd1dUVWvnlBDITkm6a8nIR/32PkwCFtmnhtoWrBSGgdmI/Pi+Pzzk2N32fjoaZuT4w59Df6n8qip/npvzZo/1BP2/bvn37sr999OU/B9v7e9hcDKu0yEf9rZt+ZcpTqH5NR2OThRGw8feTQd9k2aE5DZ8Sk41g0B9COSpyk6V/QPMwdlXlGG4HfbgaZkVpwpDHlakgDHuBj+NnnJv+g+OMxlXpBRyDq5rWIxgWZdV+poxHWsWSMeO81CRSSuA7SZpVOEwYzl7vXQ1LhHZzt6RESZMw6pwiPoq984QRfKe6HobeHYRxWpSpM1m/BljCqMFz098psvF5/dfeo/bjYlw6OIKk7sqrtLoOI41HVXEeYNziUg/LAgVRd2w7V4zzqm4+Ky53SsA5fX+L3g7uQdIYtHTKa8GUoMxbEdt1gNzFkaYAhsZOdBHj4BJHqCfExNTjX2sR4Ux0/xqbErXb+3vvNzBlJ05OiZVcITovqWIMKIk2quqvhautuxNlonTinCSGgGZOxg6EWgvKIq9KdKcplHcdwQfHo06sMvYKfUdZ5XzMPVpptBa7PB6XF3A9Q/cwCvJsJ7ruxCpEFFGumULBgpUxxCTeqFzx5YWulGhqGZVJpCl6krI2JvJVlL9T+G6kkESMRs6BFoIIxVH7mxXnXce++VF0+72QPtIOEs25Vo4bYPFa+GmBlXZidEZG3ELEYkEUipOAoa+A8XuYr3MngigSnDiIjSRWe+LcWnAuVPvB+NxCt97BgWPGe5AguLSccLUWvv8O7ixPXWryKbShawkeJQYIZdQSLzQF6jkTa0F6DOVF6qC3g2HZtGSxMeh/KTblLrZUO4yeCMGYS0jG9YZl+zmFzIf+TqAm0YZrj1uq1U5zrc2k82/7C5M7fGcNkck+WupZ71uSjKA7ulOJx23eKOSAWKFTKbMeKl1gp50Y40goLwWGdlxCrA0TuD9sRIyhcb4UT7Bl1ET/dYC/OB8ISUWdeAQmMWneZgaK8kSrJJbGJVZSSrmXob0zecAwPLJo+yaRmuI8+JPOlEozShjk17uEhg36n8vivB6uTblG+OSEr1bjYW8fzGiMgsOempu3yC1mVf8+gxLqN3ERPq1aqR4U1bSod4rzoSnT0dNPX9IcJUgG/a+Q1K+1Uy1QVvOhBvuUP9qwt9cstlfkvb3/jtPhObTZzVF6elbP9DXFfjTnIA6TjcNo+TjL8KH66+T2qRktB22e6J6Lc8oHVu6Jj+ebwIYEnWL+PHtvI421p/lp1ubOD8bcGEd/lCG9lyEztz8g7J74AC71tBadN5WpjWbYTJhC0x9CPfwNtXHP1M6HXXzDF5f5h6CjQT8d/ZJjZo6ojiFrfG1/8Sghze+3Gr69S+Vx8T8m/Ld+dtSa9jpEelIvgFBpI0yuiFTOGWe9adB3CreCq8oWV4+kW4+GQ5AojiMaigdOeMG0ms8dr5i1/1kLOoW8UeqUET0Q3HJU5yeprlnAMgy3HTjr5p6yurmNDSYeXEKg99Tm5wqzi8LQvaBKz+EDI4x+JOH7OyFb9XftN5PvdyPnr4eczUTe+Oxt0MwcFhlVpqx226pdBwkslBL6Qu6fPRBlH/nUQMsw2yeoLgHyDxPEVJQeyk/X9SJ30/Ku1kgHUzvrqrw0yHW1dNg1W0OBIYnzMtJEEy64MOH3QtJ6dkjjJv38oTC2/mjmeX7juqqyL49b1lwifisBwVo29CWkEVbfHlo84O6fpZjy5w0DYNafJMLxUKImjsmIOPpu5DPr0a9u5XOr4/+fZj4hjsV2HmkGQktgEqSnhgjLyWtHoL/h18f9/RnqHMxytT+X8dVlzbkp38Hh8RuB0duFunxZlNMVwVdCdGhwjAt4O3iQXYsK3o6AKNvvHRVZhgT0Em7C92DnDKPjx4njRuPMB1+cG2rel31XFGw+TNnEm8JJJTxQiyEnV0RzF9n5FNUW2D7XndZZBUpK52gsuLU6lnxegfQllbb2TGSZ/fqXJ0J5BuXPr5yhkeH+kYbkDWe+30p+n70n1Y+GDenkZAXb8ZwDoQlImyiIzUERDOt4bM/TKszdRQdrhxJOR3p/2xCG51bqNyuJUDd3s7KRDYJA+zwy+c+Z55UbBbKdjy6h/A5XL0rPKmMz2JtRUjQ+SrwWRMeYsSgOGN89Kzt/j6beo6mF0dRC83Sm9G3XcrELexq7rMPymjTMxY5owb0iQCVnlkkiNpjyLMzb5hz7r4ec/rpJ9Zs8TFpeuU1sa0jMwsUiorRk3mvKtN6kLb7oNte7BaxApO1xooyARszqSAjgXhDjFu/Wr3+V890CViLUxgYikmjvGJfeGuWc9pa7JfNbQoWSHJzmlAurDdVu4hrt+zWSx6p4u9dIHuNcf9b80kuS736/EqG2e3+MhB9yNeqJYLHUhHdcHNvcVaL7jt47+6/wOtEMsbbn6TYCi/m6EI5w4IoQHr8FOwiSzN6Vv1JZtp6vubI0djQmkhAQJtabjPr+Aodu70cnKzk6iZ1i0sQxp044bonxcnGpY1Va/mdz52+umtvrGL1xjirplXCRwuVGak1Tyt7MwhrCsTHu+C4x0njwkdbas/o0q5tRz8wQntZ6aw3PothiXI2GxsGhyWEG1aJSDSLzSxLlIEBJbbaIWOt/071n1tvb/wExO2rRFzwAAA==&quot;"/>
    <we:property name="isFiltersActionButtonVisible" value="false"/>
    <we:property name="isVisualContainerHeaderHidden" value="false"/>
    <we:property name="pageDisplayName" value="&quot;CR - Surveys NPS&quot;"/>
    <we:property name="pageName" value="&quot;ReportSection1234986722acd7904885&quot;"/>
    <we:property name="pptInsertionSessionID" value="&quot;56C816D6-E88D-4DA6-BBE6-ACAC3FB267A9&quot;"/>
    <we:property name="reportEmbeddedTime" value="&quot;2025-09-04T07:58:33.253Z&quot;"/>
    <we:property name="reportName" value="&quot;ID774 QBR&quot;"/>
    <we:property name="reportState" value="&quot;CONNECTED&quot;"/>
    <we:property name="reportUrl" value="&quot;/groups/me/apps/bad4953e-2346-4e88-8442-4bc05ea53fa9/reports/c1ab75ab-b52c-4884-b4ab-75b95d21433a/ReportSection1234986722acd7904885?bookmarkGuid=cbec3fc5-9e80-4cd8-992c-ed4fd3227e3f&amp;bookmarkUsage=1&amp;ctid=783dfb14-ea4b-4aef-8e5a-a9767765fce4&amp;fromEntryPoint=export&quot;"/>
    <we:property name="isFooterCollapsed" value="true"/>
  </we:properties>
  <we:bindings/>
  <we:snapshot xmlns:r="http://schemas.openxmlformats.org/officeDocument/2006/relationships"/>
</we:webextension>
</file>

<file path=ppt/webextensions/webextension9.xml><?xml version="1.0" encoding="utf-8"?>
<we:webextension xmlns:we="http://schemas.microsoft.com/office/webextensions/webextension/2010/11" id="{520D3C78-A18B-4AC5-906D-A253F3082E2C}">
  <we:reference id="wa200003233" version="2.0.0.3" store="en-US" storeType="OMEX"/>
  <we:alternateReferences>
    <we:reference id="WA200003233" version="2.0.0.3" store="WA200003233" storeType="OMEX"/>
  </we:alternateReferences>
  <we:properties>
    <we:property name="artifactViewState" value="&quot;live&quot;"/>
    <we:property name="backgroundColor" value="&quot;#FFFFFF&quot;"/>
    <we:property name="bookmark" value="&quot;H4sIAAAAAAAAA+1bW2/bOBb+K4YXmL64C15EkexbmqSLQZs2mwSzGAyCAS9HiTqK5JXlXCbIf99Dybnalu2sreTBRdDYpER+PJfvnEMyt32fjoaZufluLqD/qf+5KP66MOVfPdof9PNJ248fXw92jr7++X3nYB+bi2GVFvmo/+m2X5nyDKrf0tHYZGEEbPzjdNA3WXZozsK3xGQjGPSHUI6K3GTp39A8jF1VOYa7QR+uh1lRmjDkcWUqCMNe4uP4Heem/+Q4o3FVegnH4Kqm9QiGRVlNvlMGSWSkByZjxUjsrLX4TpJmFQ4ThrM3+9fDEqHd3i8pUdIkjDqniI9i7zxhBN+pboahdxdhnBVl6kzWrwGWMGrw3PZ3i2x8UX/af9Z+XIxLB0eQ1F15lVY3YaTxqCouAow7XOphWaAg6o4d54pxXtXN58XVbgk4p+9/oneDB5A0Bi2d8lowJSjzVsR2EyD3cKQpgKGxFV3EOLjEEeoJMTH1+GkjIpyJ7t9jU6J2e7/0fgdTtuLklFjJFaLzkirGgJKoU1V/K1xt3a0oE6UT5yQxBDRzMnYg1EZQFnlVojtNobzvCD44HrVilbFX6DvKKudj7tFKo43Y5fG4vISbGbqHUZDnZKKbVqxCRBHlmikULFgZQ0ziTuWKLy90pURTy6hMIk3Rk5S1MZFvovzdwrcjRaZlNHIOtBBEKI7a71ac9x0H5mfR7vdC+kg7SDTnWjlugMUb4acFVtqK0RkZcQsRiwVRKE4Chr4BxpMwX2skgigSnDiIjSRWe+LcRnAuVPv38YWFdr2DA8eM9yBBcGk54WojfH8C7jxPXWryKbShawkeJQYIZdQSLzQF6jkTG0F6DOVl6qC3i2nZtGSxMeh/KTblLrZUO8yeCIm0EpJx3bFsv6SQ+dDfCtQk2nDtMaRa7TTX2jx1/h1/aXKH72wgMzlASz3v/UiSEbRndyrxGOaNQg6IFTqVMpuh0gV22ooxjoTyUmBqxyXE2jCB8aETMYbG+VI8xZZRk/3XCf7ieiAUFXXhEZjEpPmkMoiVtoF9gUtpuAPpaQ1udvHQfc44h0VI0NE7yGBJo4k0P8smdd2joE8aeKMMqacMVaP9CYHZ8QGc46yu87ypTC3ZYTNZCk1/SEPwN9SCv+1/S1EZzdi/mWwchv2wh2/44ir/gKAQQzr6NceqEVEdQ9bYwcHiUUIJGt6/w3Xc3ZeZuPCfT2yrfnZUo9yUck/rJRAjdGJJkoAxseEJUdp0aYuvSg63FrAGkTb6twlLvIp1oghzloHXvFMuemVluLWAtQi1sYFEqMQlFmhslaKJiEC32MAkSn+pOwkVSnLAbIdyYbXBPM3OjNXNWPWy7rfZ2KD/pSwu6kEnG4EjfPJJBlmNh70DMKMxLhl7GsWi6gf9/5xDCRPR5D6tJvL4XlTTQtotLoamTEcvv31N82BJg/43SOrXJlMtEHPzpQb7UrwT7u01i+0Vee+5Ko7Ss/NqjkXk4yxrLOKutu3nXrUctHmiWxXnVGb2bmqurd+vRaiN3zuZWKysOY28lBEVCXpvh9y//99xOryAyX70092r+47elv1Xt4JVxNrYgeROOGGkIYIYzW2kNH0PdhAkmW2Vv1ZZNhqPKfFJpFnMrE20dtRHZGHEF7GNrJDMJFLTWDL8n25j/WMMfS779xvrn+PcfKyfa5PHUKYm20b6Nbr5C5E23o7pPQZ3RiLCY+tc5CKrwnCtwq3gurLF9TPpNhWjihQXRmiqI80Vt1K3cMcbnhv/vxZ0Bnmj1CkjeiS45ajOP6W6ZgHLMNxO4KzbB8pq5zY2ePLgEgJ9oDY/V5htFIbuBVV6AR8YYfQjCT8nhHyqf2q/efp+O3L+dsjZTOSNz94FzcxhkVFlympvcm+khQQWSgl9IfcrD0TZRz410DLM9hmqK4D8wxNiKkoP5eebepF7aXl/24UOpiLrurw0yHW9dNg2W0OBRjIVxSoS1JDYchk5spi0Vk5p3FM/f9yJ3Xw2s5rfuLZ7Qa/PWzZ8Sem9JATdbts/SiOsfnJt7hF3/zz1HvKGAShI4NoTbzWm6srG0rOtkc88T3pzK3/3p1tvczq1lJ3bSDqpwXvmnaXhKiCN3joD/R3/fTw4aD00nXt0vWrFV1+smVvyfT887u1BveFXlO3HuB0iOjQ4xiW8HzxIa0UF70dAlB30joosQ89/D5COTl5DTYgeds8xOX5eN3aaZj664txM8+He0Zpyzccpm3RTg/RSCGeI15z4cNWqJRI/O1GzzipQUjpHY8EthnLJO7ydh5aI7J761hs6DVKReBURS2OvYsRrqGRz7+e9ZktwAnCZxOLXF8teITbN3+I7CreBwm2l3r1EEMBD6PtjdgytHw0B9PR0DenDHCVNI+tiH28OmOAQx2N7kVZh7m4uDc2BEq4V9v7REYZVr7h1K4lw4czNKqI6BLGTj66gPIHrVxVzlbEZ7M/YgCSxiE0ClBMam0joWDu+SpnTedR8g9i9IJtYKHxnSj/pWi6Qs5eBfANybSoSqxUzPGxCWy2VjJSRfpv9r1H32xyuphmlJOURs4YoK70S4Ah0RjP/as4e5mp5si3UG+eokl4JlylcdeLnU8ruZmGN68faJ1ZRyYF45H7hiKkvKrTvlpybIbyMIrWGZ22fFONqNDQODk0OM7ZRUKkGkfnJ50WHf4MAJcU4tuD5+g9WH3Zd7u7+B1eYt9UhOwAA&quot;"/>
    <we:property name="creatorSessionId" value="&quot;a645f6a5-8fa0-4326-8c4a-ddc61e4ec4ea&quot;"/>
    <we:property name="creatorTenantId" value="&quot;783dfb14-ea4b-4aef-8e5a-a9767765fce4&quot;"/>
    <we:property name="creatorUserId" value="&quot;10032001ED590075&quot;"/>
    <we:property name="design" value="{&quot;border&quot;:{&quot;isActive&quot;:true,&quot;color&quot;:&quot;#000000&quot;,&quot;width&quot;:1,&quot;transparency&quot;:0,&quot;dash&quot;:&quot;dash&quot;}}"/>
    <we:property name="embedUrl" value="&quot;/reportEmbed?reportId=29cc2d0a-9f2b-4839-bceb-d41592f6f50a&amp;appId=bad4953e-2346-4e88-8442-4bc05ea53fa9&amp;config=eyJjbHVzdGVyVXJsIjoiaHR0cHM6Ly9XQUJJLVdFU1QtVVMtcmVkaXJlY3QuYW5hbHlzaXMud2luZG93cy5uZXQiLCJlbWJlZEZlYXR1cmVzIjp7InVzYWdlTWV0cmljc1ZOZXh0Ijp0cnVlfX0%3D&amp;disableSensitivityBanner=true&amp;storytellingChangeViewModeShortcutKeys=true&quot;"/>
    <we:property name="initialStateBookmark" value="&quot;H4sIAAAAAAAAA+1bW2/bOBb+K4YXmL64C15EkexbmqSLQZs2mwSzGAyCAS9HiTqK5JXlXCbIf99Dybnalu2sreTBRdDYpER+PJfvnEMyt32fjoaZufluLqD/qf+5KP66MOVfPdof9PNJ248fXw92jr7++X3nYB+bi2GVFvmo/+m2X5nyDKrf0tHYZGEEbPzjdNA3WXZozsK3xGQjGPSHUI6K3GTp39A8jF1VOYa7QR+uh1lRmjDkcWUqCMNe4uP4Heem/+Q4o3FVegnH4Kqm9QiGRVlNvlMGSWSkByZjxUjsrLX4TpJmFQ4ThrM3+9fDEqHd3i8pUdIkjDqniI9i7zxhBN+pboahdxdhnBVl6kzWrwGWMGrw3PZ3i2x8UX/af9Z+XIxLB0eQ1F15lVY3YaTxqCouAow7XOphWaAg6o4d54pxXtXN58XVbgk4p+9/oneDB5A0Bi2d8lowJSjzVsR2EyD3cKQpgKGxFV3EOLjEEeoJMTH1+GkjIpyJ7t9jU6J2e7/0fgdTtuLklFjJFaLzkirGgJKoU1V/K1xt3a0oE6UT5yQxBDRzMnYg1EZQFnlVojtNobzvCD44HrVilbFX6DvKKudj7tFKo43Y5fG4vISbGbqHUZDnZKKbVqxCRBHlmikULFgZQ0ziTuWKLy90pURTy6hMIk3Rk5S1MZFvovzdwrcjRaZlNHIOtBBEKI7a71ac9x0H5mfR7vdC+kg7SDTnWjlugMUb4acFVtqK0RkZcQsRiwVRKE4Chr4BxpMwX2skgigSnDiIjSRWe+LcRnAuVPv38YWFdr2DA8eM9yBBcGk54WojfH8C7jxPXWryKbShawkeJQYIZdQSLzQF6jkTG0F6DOVl6qC3i2nZtGSxMeh/KTblLrZUO8yeCIm0EpJx3bFsv6SQ+dDfCtQk2nDtMaRa7TTX2jx1/h1/aXKH72wgMzlASz3v/UiSEbRndyrxGOaNQg6IFTqVMpuh0gV22ooxjoTyUmBqxyXE2jCB8aETMYbG+VI8xZZRk/3XCf7ieiAUFXXhEZjEpPmkMoiVtoF9gUtpuAPpaQ1udvHQfc44h0VI0NE7yGBJo4k0P8smdd2joE8aeKMMqacMVaP9CYHZ8QGc46yu87ypTC3ZYTNZCk1/SEPwN9SCv+1/S1EZzdi/mWwchv2wh2/44ir/gKAQQzr6NceqEVEdQ9bYwcHiUUIJGt6/w3Xc3ZeZuPCfT2yrfnZUo9yUck/rJRAjdGJJkoAxseEJUdp0aYuvSg63FrAGkTb6twlLvIp1oghzloHXvFMuemVluLWAtQi1sYFEqMQlFmhslaKJiEC32MAkSn+pOwkVSnLAbIdyYbXBPM3OjNXNWPWy7rfZ2KD/pSwu6kEnG4EjfPJJBlmNh70DMKMxLhl7GsWi6gf9/5xDCRPR5D6tJvL4XlTTQtotLoamTEcvv31N82BJg/43SOrXJlMtEHPzpQb7UrwT7u01i+0Vee+5Ko7Ss/NqjkXk4yxrLOKutu3nXrUctHmiWxXnVGb2bmqurd+vRaiN3zuZWKysOY28lBEVCXpvh9y//99xOryAyX70092r+47elv1Xt4JVxNrYgeROOGGkIYIYzW2kNH0PdhAkmW2Vv1ZZNhqPKfFJpFnMrE20dtRHZGHEF7GNrJDMJFLTWDL8n25j/WMMfS779xvrn+PcfKyfa5PHUKYm20b6Nbr5C5E23o7pPQZ3RiLCY+tc5CKrwnCtwq3gurLF9TPpNhWjihQXRmiqI80Vt1K3cMcbnhv/vxZ0Bnmj1CkjeiS45ajOP6W6ZgHLMNxO4KzbB8pq5zY2ePLgEgJ9oDY/V5htFIbuBVV6AR8YYfQjCT8nhHyqf2q/efp+O3L+dsjZTOSNz94FzcxhkVFlympvcm+khQQWSgl9IfcrD0TZRz410DLM9hmqK4D8wxNiKkoP5eebepF7aXl/24UOpiLrurw0yHW9dNg2W0OBRjIVxSoS1JDYchk5spi0Vk5p3FM/f9yJ3Xw2s5rfuLZ7Qa/PWzZ8Sem9JATdbts/SiOsfnJt7hF3/zz1HvKGAShI4NoTbzWm6srG0rOtkc88T3pzK3/3p1tvczq1lJ3bSDqpwXvmnaXhKiCN3joD/R3/fTw4aD00nXt0vWrFV1+smVvyfT887u1BveFXlO3HuB0iOjQ4xiW8HzxIa0UF70dAlB30joosQ89/D5COTl5DTYgeds8xOX5eN3aaZj664txM8+He0Zpyzccpm3RTg/RSCGeI15z4cNWqJRI/O1GzzipQUjpHY8EthnLJO7ydh5aI7J761hs6DVKReBURS2OvYsRrqGRz7+e9ZktwAnCZxOLXF8teITbN3+I7CreBwm2l3r1EEMBD6PtjdgytHw0B9PR0DenDHCVNI+tiH28OmOAQx2N7kVZh7m4uDc2BEq4V9v7REYZVr7h1K4lw4czNKqI6BLGTj66gPIHrVxVzlbEZ7M/YgCSxiE0ClBMam0joWDu+SpnTedR8g9i9IJtYKHxnSj/pWi6Qs5eBfANybSoSqxUzPGxCWy2VjJSRfpv9r1H32xyuphmlJOURs4YoK70S4Ah0RjP/as4e5mp5si3UG+eokl4JlylcdeLnU8ruZmGN68faJ1ZRyYF45H7hiKkvKrTvlpybIbyMIrWGZ22fFONqNDQODk0OM7ZRUKkGkfnJ50WHf4MAJcU4tuD5+g9WH3Zd7u7+B1eYt9UhOwAA&quot;"/>
    <we:property name="isFiltersActionButtonVisible" value="false"/>
    <we:property name="isVisualContainerHeaderHidden" value="false"/>
    <we:property name="pageDisplayName" value="&quot;CR - Surveys Rate Tech&quot;"/>
    <we:property name="pageName" value="&quot;ReportSection12ef4a7de2768206cbbb&quot;"/>
    <we:property name="pptInsertionSessionID" value="&quot;56C816D6-E88D-4DA6-BBE6-ACAC3FB267A9&quot;"/>
    <we:property name="reportEmbeddedTime" value="&quot;2025-09-04T07:59:07.657Z&quot;"/>
    <we:property name="reportName" value="&quot;ID774 QBR&quot;"/>
    <we:property name="reportState" value="&quot;CONNECTED&quot;"/>
    <we:property name="reportUrl" value="&quot;/groups/me/apps/bad4953e-2346-4e88-8442-4bc05ea53fa9/reports/c1ab75ab-b52c-4884-b4ab-75b95d21433a/ReportSection12ef4a7de2768206cbbb?bookmarkGuid=6465bc1e-82e2-4ccf-90a1-6c683773d7a3&amp;bookmarkUsage=1&amp;ctid=783dfb14-ea4b-4aef-8e5a-a9767765fce4&amp;fromEntryPoint=export&quot;"/>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F4B194E-8B30-4377-8C59-ECFB902D2A26}">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2.xml><?xml version="1.0" encoding="utf-8"?>
<ds:datastoreItem xmlns:ds="http://schemas.openxmlformats.org/officeDocument/2006/customXml" ds:itemID="{C21FFAC0-05A2-416A-B06C-C248395482CF}">
  <ds:schemaRefs>
    <ds:schemaRef ds:uri="http://schemas.microsoft.com/sharepoint/v3/contenttype/forms"/>
  </ds:schemaRefs>
</ds:datastoreItem>
</file>

<file path=customXml/itemProps3.xml><?xml version="1.0" encoding="utf-8"?>
<ds:datastoreItem xmlns:ds="http://schemas.openxmlformats.org/officeDocument/2006/customXml" ds:itemID="{92DB9E12-8AC3-4138-BF4D-720A5525AB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{63727974-FB3C-4E8E-956C-0C9BDC239C86}TFd3b75063-ff25-434d-b12c-efeaf07d16c3292f62b5_win32-75a75c970d8e</Template>
  <TotalTime>361</TotalTime>
  <Words>463</Words>
  <Application>Microsoft Office PowerPoint</Application>
  <PresentationFormat>Widescreen</PresentationFormat>
  <Paragraphs>68</Paragraphs>
  <Slides>31</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Franklin Gothic Book</vt:lpstr>
      <vt:lpstr>Franklin Gothic Demi</vt:lpstr>
      <vt:lpstr>Custom</vt:lpstr>
      <vt:lpstr>Advanced University  Annual Review ( 1/21 - 12/21 )</vt:lpstr>
      <vt:lpstr>Agenda</vt:lpstr>
      <vt:lpstr>Introduction</vt:lpstr>
      <vt:lpstr>Building Confidence and Strengthening Our Partnership</vt:lpstr>
      <vt:lpstr>Service Performance Analysis</vt:lpstr>
      <vt:lpstr>Monitoring Key Metrics to Ensure Optimal Performance and Customer Satisfaction</vt:lpstr>
      <vt:lpstr>PowerPoint Presentation</vt:lpstr>
      <vt:lpstr>PowerPoint Presentation</vt:lpstr>
      <vt:lpstr>PowerPoint Presentation</vt:lpstr>
      <vt:lpstr>PowerPoint Presentation</vt:lpstr>
      <vt:lpstr>PowerPoint Presentation</vt:lpstr>
      <vt:lpstr>PowerPoint Presentation</vt:lpstr>
      <vt:lpstr>Customer Engagement &amp; Satisfaction</vt:lpstr>
      <vt:lpstr>Monitoring Key Metrics, Getting Feedback to Ensure Customer Satisfaction</vt:lpstr>
      <vt:lpstr>PowerPoint Presentation</vt:lpstr>
      <vt:lpstr>PowerPoint Presentation</vt:lpstr>
      <vt:lpstr>PowerPoint Presentation</vt:lpstr>
      <vt:lpstr>PowerPoint Presentation</vt:lpstr>
      <vt:lpstr>PowerPoint Presentation</vt:lpstr>
      <vt:lpstr>Contracts, Leases &amp; Equipment</vt:lpstr>
      <vt:lpstr>Monitoring Contracts, Leases,  Equipment Volumes &amp; Performance</vt:lpstr>
      <vt:lpstr>PowerPoint Presentation</vt:lpstr>
      <vt:lpstr>PowerPoint Presentation</vt:lpstr>
      <vt:lpstr>PowerPoint Presentation</vt:lpstr>
      <vt:lpstr>PowerPoint Presentation</vt:lpstr>
      <vt:lpstr>Billed Meter Sources &amp; Billing Accuracy</vt:lpstr>
      <vt:lpstr>Monitoring Estimated Meters  &amp; Billing Accuracy</vt:lpstr>
      <vt:lpstr>PowerPoint Presentation</vt:lpstr>
      <vt:lpstr>PowerPoint Presentation</vt:lpstr>
      <vt:lpstr>Billed Meter Sources &amp; Billing Accuracy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Cavaliotis George</dc:creator>
  <cp:lastModifiedBy>George Cavaliotis</cp:lastModifiedBy>
  <cp:revision>29</cp:revision>
  <dcterms:created xsi:type="dcterms:W3CDTF">2025-09-04T06:19:06Z</dcterms:created>
  <dcterms:modified xsi:type="dcterms:W3CDTF">2025-09-04T14:27:48Z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